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440" r:id="rId2"/>
    <p:sldId id="727" r:id="rId3"/>
    <p:sldId id="726" r:id="rId4"/>
    <p:sldId id="728" r:id="rId5"/>
    <p:sldId id="734" r:id="rId6"/>
    <p:sldId id="735" r:id="rId7"/>
    <p:sldId id="737" r:id="rId8"/>
    <p:sldId id="736" r:id="rId9"/>
    <p:sldId id="542" r:id="rId10"/>
    <p:sldId id="738" r:id="rId11"/>
    <p:sldId id="740" r:id="rId12"/>
    <p:sldId id="739" r:id="rId13"/>
    <p:sldId id="732" r:id="rId14"/>
    <p:sldId id="730" r:id="rId15"/>
    <p:sldId id="742" r:id="rId16"/>
    <p:sldId id="731" r:id="rId17"/>
    <p:sldId id="741" r:id="rId18"/>
    <p:sldId id="743" r:id="rId19"/>
    <p:sldId id="685" r:id="rId20"/>
    <p:sldId id="729" r:id="rId21"/>
    <p:sldId id="702" r:id="rId22"/>
  </p:sldIdLst>
  <p:sldSz cx="12192000" cy="6858000"/>
  <p:notesSz cx="6858000" cy="9144000"/>
  <p:embeddedFontLst>
    <p:embeddedFont>
      <p:font typeface="Iranian Sans" panose="01000500000000020002" pitchFamily="2" charset="-78"/>
      <p:regular r:id="rId25"/>
    </p:embeddedFont>
    <p:embeddedFont>
      <p:font typeface="B Zar" panose="00000400000000000000" pitchFamily="2" charset="-78"/>
      <p:regular r:id="rId26"/>
      <p:bold r:id="rId27"/>
    </p:embeddedFont>
    <p:embeddedFont>
      <p:font typeface="2  Shiraz" panose="00000400000000000000" pitchFamily="2" charset="-78"/>
      <p:regular r:id="rId28"/>
      <p:italic r:id="rId29"/>
    </p:embeddedFont>
    <p:embeddedFont>
      <p:font typeface="B Roya" panose="00000400000000000000" pitchFamily="2" charset="-78"/>
      <p:regular r:id="rId30"/>
      <p:bold r:id="rId31"/>
    </p:embeddedFont>
    <p:embeddedFont>
      <p:font typeface="B Koodak" panose="00000700000000000000" pitchFamily="2" charset="-78"/>
      <p:bold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B Mitra" panose="00000400000000000000" pitchFamily="2" charset="-78"/>
      <p:regular r:id="rId37"/>
      <p:bold r:id="rId38"/>
    </p:embeddedFont>
    <p:embeddedFont>
      <p:font typeface="B Tabassom" panose="00000400000000000000" pitchFamily="2" charset="-78"/>
      <p:regular r:id="rId39"/>
    </p:embeddedFont>
    <p:embeddedFont>
      <p:font typeface="B Lotus" panose="00000400000000000000" pitchFamily="2" charset="-78"/>
      <p:regular r:id="rId40"/>
      <p:bold r:id="rId41"/>
    </p:embeddedFont>
    <p:embeddedFont>
      <p:font typeface="B Shiraz" panose="00000400000000000000" pitchFamily="2" charset="-78"/>
      <p:regular r:id="rId42"/>
      <p:italic r:id="rId43"/>
    </p:embeddedFont>
    <p:embeddedFont>
      <p:font typeface="B Nazanin" panose="00000400000000000000" pitchFamily="2" charset="-78"/>
      <p:regular r:id="rId44"/>
      <p:bold r:id="rId45"/>
    </p:embeddedFont>
    <p:embeddedFont>
      <p:font typeface="맑은 고딕" panose="020B0503020000020004" pitchFamily="34" charset="-127"/>
      <p:regular r:id="rId46"/>
      <p:bold r:id="rId47"/>
    </p:embeddedFont>
    <p:embeddedFont>
      <p:font typeface="B Titr" panose="00000700000000000000" pitchFamily="2" charset="-78"/>
      <p:bold r:id="rId48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70C0"/>
    <a:srgbClr val="A92975"/>
    <a:srgbClr val="B4E6E2"/>
    <a:srgbClr val="E79DC9"/>
    <a:srgbClr val="2D3893"/>
    <a:srgbClr val="00B4B0"/>
    <a:srgbClr val="008A87"/>
    <a:srgbClr val="00D5D0"/>
    <a:srgbClr val="751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17" autoAdjust="0"/>
    <p:restoredTop sz="94660"/>
  </p:normalViewPr>
  <p:slideViewPr>
    <p:cSldViewPr snapToGrid="0">
      <p:cViewPr varScale="1">
        <p:scale>
          <a:sx n="74" d="100"/>
          <a:sy n="74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5.fntdata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0" Type="http://schemas.openxmlformats.org/officeDocument/2006/relationships/slide" Target="slides/slide19.xml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25-49BF-A549-D8AB7480F2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25-49BF-A549-D8AB7480F2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25-49BF-A549-D8AB7480F22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5B9E913-5E0F-44F7-8A3D-FED4E85524F4}" type="PERCENTAGE">
                      <a:rPr lang="ar-BH" sz="1800">
                        <a:cs typeface="B Titr" panose="00000700000000000000" pitchFamily="2" charset="-78"/>
                      </a:rPr>
                      <a:pPr/>
                      <a:t>[PERCENTAGE]</a:t>
                    </a:fld>
                    <a:endParaRPr lang="fa-I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825-49BF-A549-D8AB7480F22E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4003645582087151"/>
                  <c:y val="-7.864806019436276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825-49BF-A549-D8AB7480F22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408232332368546"/>
                  <c:y val="0.2040423658851048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825-49BF-A549-D8AB7480F22E}"/>
                </c:ext>
                <c:ext xmlns:c15="http://schemas.microsoft.com/office/drawing/2012/chart" uri="{CE6537A1-D6FC-4f65-9D91-7224C49458BB}"/>
              </c:extLst>
            </c:dLbl>
            <c:numFmt formatCode="%0[$-3010000]" sourceLinked="0"/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B Titr" panose="00000700000000000000" pitchFamily="2" charset="-78"/>
                  </a:defRPr>
                </a:pPr>
                <a:endParaRPr lang="fa-I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دانشجو</c:v>
                </c:pt>
                <c:pt idx="1">
                  <c:v>استاد راهنما</c:v>
                </c:pt>
                <c:pt idx="2">
                  <c:v>توانمند سازی</c:v>
                </c:pt>
              </c:strCache>
              <c:extLst xmlns:c16r2="http://schemas.microsoft.com/office/drawing/2015/06/chart"/>
            </c:strRef>
          </c:cat>
          <c:val>
            <c:numRef>
              <c:f>Sheet1!$B$2:$B$5</c:f>
              <c:numCache>
                <c:formatCode>General</c:formatCode>
                <c:ptCount val="3"/>
                <c:pt idx="0">
                  <c:v>60</c:v>
                </c:pt>
                <c:pt idx="1">
                  <c:v>20</c:v>
                </c:pt>
                <c:pt idx="2">
                  <c:v>20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825-49BF-A549-D8AB7480F22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439697960286894"/>
          <c:y val="4.5890748031496061E-3"/>
          <c:w val="0.17310300800599532"/>
          <c:h val="0.9908218503937006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B Titr" panose="00000700000000000000" pitchFamily="2" charset="-78"/>
            </a:defRPr>
          </a:pPr>
          <a:endParaRPr lang="fa-I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a-I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F6718-7E05-415D-93C5-5E11F26A2010}" type="doc">
      <dgm:prSet loTypeId="urn:microsoft.com/office/officeart/2005/8/layout/venn2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F51467A-7248-42D5-9C19-F163981FB1ED}">
      <dgm:prSet phldrT="[Text]" custT="1"/>
      <dgm:spPr/>
      <dgm:t>
        <a:bodyPr/>
        <a:lstStyle/>
        <a:p>
          <a:r>
            <a:rPr lang="fa-IR" sz="2400" b="1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lt1"/>
              </a:solidFill>
              <a:effectLst>
                <a:reflection endPos="65000" dist="711200" dir="5400000" sy="-100000" algn="bl" rotWithShape="0"/>
              </a:effectLst>
              <a:cs typeface="B Nazanin" panose="00000400000000000000" pitchFamily="2" charset="-78"/>
            </a:rPr>
            <a:t>دانشگاه</a:t>
          </a:r>
          <a:endParaRPr lang="en-US" sz="1800" b="1" dirty="0"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  <a:solidFill>
              <a:schemeClr val="lt1"/>
            </a:solidFill>
            <a:effectLst>
              <a:reflection endPos="65000" dist="711200" dir="5400000" sy="-100000" algn="bl" rotWithShape="0"/>
            </a:effectLst>
            <a:cs typeface="B Nazanin" panose="00000400000000000000" pitchFamily="2" charset="-78"/>
          </a:endParaRPr>
        </a:p>
      </dgm:t>
    </dgm:pt>
    <dgm:pt modelId="{17AFA01F-9791-49A9-B5C8-5E7D7008A22C}" type="parTrans" cxnId="{1C806595-9BB6-4D28-BE1D-6CFC163386E2}">
      <dgm:prSet/>
      <dgm:spPr/>
      <dgm:t>
        <a:bodyPr/>
        <a:lstStyle/>
        <a:p>
          <a:endParaRPr lang="en-US"/>
        </a:p>
      </dgm:t>
    </dgm:pt>
    <dgm:pt modelId="{AEEDC200-DECC-4072-8CDC-5BFA2E4D9CAF}" type="sibTrans" cxnId="{1C806595-9BB6-4D28-BE1D-6CFC163386E2}">
      <dgm:prSet/>
      <dgm:spPr/>
      <dgm:t>
        <a:bodyPr/>
        <a:lstStyle/>
        <a:p>
          <a:endParaRPr lang="en-US"/>
        </a:p>
      </dgm:t>
    </dgm:pt>
    <dgm:pt modelId="{13690397-C4BC-48A1-BA4C-FD482C3E348E}">
      <dgm:prSet phldrT="[Text]" custT="1"/>
      <dgm:spPr/>
      <dgm:t>
        <a:bodyPr/>
        <a:lstStyle/>
        <a:p>
          <a:r>
            <a:rPr lang="fa-IR" sz="2000" dirty="0">
              <a:cs typeface="B Koodak" panose="00000700000000000000" pitchFamily="2" charset="-78"/>
            </a:rPr>
            <a:t>اساتید و دانشجویان</a:t>
          </a:r>
          <a:endParaRPr lang="en-US" sz="2000" dirty="0">
            <a:cs typeface="B Koodak" panose="00000700000000000000" pitchFamily="2" charset="-78"/>
          </a:endParaRPr>
        </a:p>
      </dgm:t>
    </dgm:pt>
    <dgm:pt modelId="{A2A7D88C-D091-4223-88F4-3257BC1B5075}" type="parTrans" cxnId="{69E01F58-D59A-4721-A503-CD06D309BE05}">
      <dgm:prSet/>
      <dgm:spPr/>
      <dgm:t>
        <a:bodyPr/>
        <a:lstStyle/>
        <a:p>
          <a:endParaRPr lang="en-US"/>
        </a:p>
      </dgm:t>
    </dgm:pt>
    <dgm:pt modelId="{F978DAD4-82A4-4548-A813-788C31B1223C}" type="sibTrans" cxnId="{69E01F58-D59A-4721-A503-CD06D309BE05}">
      <dgm:prSet/>
      <dgm:spPr/>
      <dgm:t>
        <a:bodyPr/>
        <a:lstStyle/>
        <a:p>
          <a:endParaRPr lang="en-US"/>
        </a:p>
      </dgm:t>
    </dgm:pt>
    <dgm:pt modelId="{D0B291B5-87F0-40C3-B633-5837C32FE0D7}">
      <dgm:prSet phldrT="[Text]" custT="1"/>
      <dgm:spPr>
        <a:gradFill flip="none" rotWithShape="1">
          <a:gsLst>
            <a:gs pos="0">
              <a:srgbClr val="FFFF00"/>
            </a:gs>
            <a:gs pos="98000">
              <a:schemeClr val="accent2">
                <a:hueOff val="0"/>
                <a:satOff val="0"/>
                <a:lumOff val="0"/>
                <a:shade val="93000"/>
                <a:satMod val="130000"/>
                <a:alpha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/>
        <a:lstStyle/>
        <a:p>
          <a:endParaRPr lang="en-US" sz="1600" b="1" dirty="0">
            <a:cs typeface="B Koodak" panose="00000700000000000000" pitchFamily="2" charset="-78"/>
          </a:endParaRPr>
        </a:p>
      </dgm:t>
    </dgm:pt>
    <dgm:pt modelId="{A6E2B4E7-07DB-4C12-9631-A21C2DFD1468}" type="sibTrans" cxnId="{1E6EBBAA-7CA9-4871-9E8B-C4FE12BB3688}">
      <dgm:prSet/>
      <dgm:spPr/>
      <dgm:t>
        <a:bodyPr/>
        <a:lstStyle/>
        <a:p>
          <a:endParaRPr lang="en-US"/>
        </a:p>
      </dgm:t>
    </dgm:pt>
    <dgm:pt modelId="{8C300CDB-2F06-4D70-AAF8-19ED362B0C1D}" type="parTrans" cxnId="{1E6EBBAA-7CA9-4871-9E8B-C4FE12BB3688}">
      <dgm:prSet/>
      <dgm:spPr/>
      <dgm:t>
        <a:bodyPr/>
        <a:lstStyle/>
        <a:p>
          <a:endParaRPr lang="en-US"/>
        </a:p>
      </dgm:t>
    </dgm:pt>
    <dgm:pt modelId="{063D084A-7BF9-4A94-A175-A6BE86E0FDB3}" type="pres">
      <dgm:prSet presAssocID="{EB4F6718-7E05-415D-93C5-5E11F26A2010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A910B8A8-2B4F-4EF7-9069-BA6B0E4E0EDA}" type="pres">
      <dgm:prSet presAssocID="{EB4F6718-7E05-415D-93C5-5E11F26A2010}" presName="comp1" presStyleCnt="0"/>
      <dgm:spPr/>
    </dgm:pt>
    <dgm:pt modelId="{860269E4-C4BB-4688-B544-5A58DA2ACFA0}" type="pres">
      <dgm:prSet presAssocID="{EB4F6718-7E05-415D-93C5-5E11F26A2010}" presName="circle1" presStyleLbl="node1" presStyleIdx="0" presStyleCnt="3" custLinFactNeighborX="2575"/>
      <dgm:spPr/>
      <dgm:t>
        <a:bodyPr/>
        <a:lstStyle/>
        <a:p>
          <a:pPr rtl="1"/>
          <a:endParaRPr lang="fa-IR"/>
        </a:p>
      </dgm:t>
    </dgm:pt>
    <dgm:pt modelId="{99FD1797-DD82-4E19-9B13-16B9CA15C4BE}" type="pres">
      <dgm:prSet presAssocID="{EB4F6718-7E05-415D-93C5-5E11F26A2010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2C29BD8-39B9-4051-A378-A14182CECFA9}" type="pres">
      <dgm:prSet presAssocID="{EB4F6718-7E05-415D-93C5-5E11F26A2010}" presName="comp2" presStyleCnt="0"/>
      <dgm:spPr/>
    </dgm:pt>
    <dgm:pt modelId="{ED2005FF-6771-437A-8A19-077D6BE82074}" type="pres">
      <dgm:prSet presAssocID="{EB4F6718-7E05-415D-93C5-5E11F26A2010}" presName="circle2" presStyleLbl="node1" presStyleIdx="1" presStyleCnt="3" custAng="0"/>
      <dgm:spPr/>
      <dgm:t>
        <a:bodyPr/>
        <a:lstStyle/>
        <a:p>
          <a:pPr rtl="1"/>
          <a:endParaRPr lang="fa-IR"/>
        </a:p>
      </dgm:t>
    </dgm:pt>
    <dgm:pt modelId="{F798EF43-E884-4065-BB07-32EE11C60661}" type="pres">
      <dgm:prSet presAssocID="{EB4F6718-7E05-415D-93C5-5E11F26A2010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11B7851-7A27-401E-B047-980EFDAC212F}" type="pres">
      <dgm:prSet presAssocID="{EB4F6718-7E05-415D-93C5-5E11F26A2010}" presName="comp3" presStyleCnt="0"/>
      <dgm:spPr/>
    </dgm:pt>
    <dgm:pt modelId="{3BCA5D92-C05A-4622-A3DA-8D717AFE5386}" type="pres">
      <dgm:prSet presAssocID="{EB4F6718-7E05-415D-93C5-5E11F26A2010}" presName="circle3" presStyleLbl="node1" presStyleIdx="2" presStyleCnt="3"/>
      <dgm:spPr/>
      <dgm:t>
        <a:bodyPr/>
        <a:lstStyle/>
        <a:p>
          <a:pPr rtl="1"/>
          <a:endParaRPr lang="fa-IR"/>
        </a:p>
      </dgm:t>
    </dgm:pt>
    <dgm:pt modelId="{915B2ECA-7080-471A-84B8-F1369E4737F0}" type="pres">
      <dgm:prSet presAssocID="{EB4F6718-7E05-415D-93C5-5E11F26A2010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9F8AC6B-B900-45D4-9E4C-EF3FDFC0FACC}" type="presOf" srcId="{13690397-C4BC-48A1-BA4C-FD482C3E348E}" destId="{3BCA5D92-C05A-4622-A3DA-8D717AFE5386}" srcOrd="0" destOrd="0" presId="urn:microsoft.com/office/officeart/2005/8/layout/venn2"/>
    <dgm:cxn modelId="{2F453FBF-ED2A-453F-A62C-9CD321DA759E}" type="presOf" srcId="{13690397-C4BC-48A1-BA4C-FD482C3E348E}" destId="{915B2ECA-7080-471A-84B8-F1369E4737F0}" srcOrd="1" destOrd="0" presId="urn:microsoft.com/office/officeart/2005/8/layout/venn2"/>
    <dgm:cxn modelId="{BFCCD7D3-DCE8-42CA-9C0E-D428A0B5554D}" type="presOf" srcId="{D0B291B5-87F0-40C3-B633-5837C32FE0D7}" destId="{860269E4-C4BB-4688-B544-5A58DA2ACFA0}" srcOrd="0" destOrd="0" presId="urn:microsoft.com/office/officeart/2005/8/layout/venn2"/>
    <dgm:cxn modelId="{1C806595-9BB6-4D28-BE1D-6CFC163386E2}" srcId="{EB4F6718-7E05-415D-93C5-5E11F26A2010}" destId="{1F51467A-7248-42D5-9C19-F163981FB1ED}" srcOrd="1" destOrd="0" parTransId="{17AFA01F-9791-49A9-B5C8-5E7D7008A22C}" sibTransId="{AEEDC200-DECC-4072-8CDC-5BFA2E4D9CAF}"/>
    <dgm:cxn modelId="{0FA10BD9-20A8-4749-B24A-0E13D4B29239}" type="presOf" srcId="{D0B291B5-87F0-40C3-B633-5837C32FE0D7}" destId="{99FD1797-DD82-4E19-9B13-16B9CA15C4BE}" srcOrd="1" destOrd="0" presId="urn:microsoft.com/office/officeart/2005/8/layout/venn2"/>
    <dgm:cxn modelId="{1C722E42-FE8D-4B33-90F8-1D055D0D1F80}" type="presOf" srcId="{EB4F6718-7E05-415D-93C5-5E11F26A2010}" destId="{063D084A-7BF9-4A94-A175-A6BE86E0FDB3}" srcOrd="0" destOrd="0" presId="urn:microsoft.com/office/officeart/2005/8/layout/venn2"/>
    <dgm:cxn modelId="{B18C4A88-1797-43E7-9CC1-3F253B95E4CB}" type="presOf" srcId="{1F51467A-7248-42D5-9C19-F163981FB1ED}" destId="{ED2005FF-6771-437A-8A19-077D6BE82074}" srcOrd="0" destOrd="0" presId="urn:microsoft.com/office/officeart/2005/8/layout/venn2"/>
    <dgm:cxn modelId="{1E6EBBAA-7CA9-4871-9E8B-C4FE12BB3688}" srcId="{EB4F6718-7E05-415D-93C5-5E11F26A2010}" destId="{D0B291B5-87F0-40C3-B633-5837C32FE0D7}" srcOrd="0" destOrd="0" parTransId="{8C300CDB-2F06-4D70-AAF8-19ED362B0C1D}" sibTransId="{A6E2B4E7-07DB-4C12-9631-A21C2DFD1468}"/>
    <dgm:cxn modelId="{69E01F58-D59A-4721-A503-CD06D309BE05}" srcId="{EB4F6718-7E05-415D-93C5-5E11F26A2010}" destId="{13690397-C4BC-48A1-BA4C-FD482C3E348E}" srcOrd="2" destOrd="0" parTransId="{A2A7D88C-D091-4223-88F4-3257BC1B5075}" sibTransId="{F978DAD4-82A4-4548-A813-788C31B1223C}"/>
    <dgm:cxn modelId="{B3E590C9-79E3-4EBB-A376-362D0EE3B95E}" type="presOf" srcId="{1F51467A-7248-42D5-9C19-F163981FB1ED}" destId="{F798EF43-E884-4065-BB07-32EE11C60661}" srcOrd="1" destOrd="0" presId="urn:microsoft.com/office/officeart/2005/8/layout/venn2"/>
    <dgm:cxn modelId="{7473D064-70B4-4051-8C90-1DA548660B5C}" type="presParOf" srcId="{063D084A-7BF9-4A94-A175-A6BE86E0FDB3}" destId="{A910B8A8-2B4F-4EF7-9069-BA6B0E4E0EDA}" srcOrd="0" destOrd="0" presId="urn:microsoft.com/office/officeart/2005/8/layout/venn2"/>
    <dgm:cxn modelId="{EC80A60E-4236-43F1-89DB-9DC562BBA6D2}" type="presParOf" srcId="{A910B8A8-2B4F-4EF7-9069-BA6B0E4E0EDA}" destId="{860269E4-C4BB-4688-B544-5A58DA2ACFA0}" srcOrd="0" destOrd="0" presId="urn:microsoft.com/office/officeart/2005/8/layout/venn2"/>
    <dgm:cxn modelId="{0BE6878E-B178-4C3A-965E-4931F4AC34D4}" type="presParOf" srcId="{A910B8A8-2B4F-4EF7-9069-BA6B0E4E0EDA}" destId="{99FD1797-DD82-4E19-9B13-16B9CA15C4BE}" srcOrd="1" destOrd="0" presId="urn:microsoft.com/office/officeart/2005/8/layout/venn2"/>
    <dgm:cxn modelId="{7AEF0937-762D-4695-A9BE-FD2ED50D9EE6}" type="presParOf" srcId="{063D084A-7BF9-4A94-A175-A6BE86E0FDB3}" destId="{12C29BD8-39B9-4051-A378-A14182CECFA9}" srcOrd="1" destOrd="0" presId="urn:microsoft.com/office/officeart/2005/8/layout/venn2"/>
    <dgm:cxn modelId="{9C992BD3-F32F-4CC1-AC52-9512344617A8}" type="presParOf" srcId="{12C29BD8-39B9-4051-A378-A14182CECFA9}" destId="{ED2005FF-6771-437A-8A19-077D6BE82074}" srcOrd="0" destOrd="0" presId="urn:microsoft.com/office/officeart/2005/8/layout/venn2"/>
    <dgm:cxn modelId="{106BBC87-764E-43D9-934E-23050B04D742}" type="presParOf" srcId="{12C29BD8-39B9-4051-A378-A14182CECFA9}" destId="{F798EF43-E884-4065-BB07-32EE11C60661}" srcOrd="1" destOrd="0" presId="urn:microsoft.com/office/officeart/2005/8/layout/venn2"/>
    <dgm:cxn modelId="{2E339CEE-AEDF-473A-BAAA-1848F21FF8BE}" type="presParOf" srcId="{063D084A-7BF9-4A94-A175-A6BE86E0FDB3}" destId="{A11B7851-7A27-401E-B047-980EFDAC212F}" srcOrd="2" destOrd="0" presId="urn:microsoft.com/office/officeart/2005/8/layout/venn2"/>
    <dgm:cxn modelId="{D218F67C-AFDF-4AF2-929F-793106980DAF}" type="presParOf" srcId="{A11B7851-7A27-401E-B047-980EFDAC212F}" destId="{3BCA5D92-C05A-4622-A3DA-8D717AFE5386}" srcOrd="0" destOrd="0" presId="urn:microsoft.com/office/officeart/2005/8/layout/venn2"/>
    <dgm:cxn modelId="{8AF6AD9A-12B3-4AF4-8A4D-44B742558EE3}" type="presParOf" srcId="{A11B7851-7A27-401E-B047-980EFDAC212F}" destId="{915B2ECA-7080-471A-84B8-F1369E4737F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8746B6-2248-4326-A057-3443C7C12633}" type="doc">
      <dgm:prSet loTypeId="urn:microsoft.com/office/officeart/2005/8/layout/hierarchy3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95153C-2C46-4878-85FF-64ED63931BD5}">
      <dgm:prSet phldrT="[Text]"/>
      <dgm:spPr>
        <a:xfrm>
          <a:off x="1226" y="675053"/>
          <a:ext cx="1409324" cy="7046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C0504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a-IR">
              <a:solidFill>
                <a:sysClr val="window" lastClr="FFFFFF"/>
              </a:solidFill>
              <a:latin typeface="맑은 고딕"/>
              <a:ea typeface="+mn-ea"/>
              <a:cs typeface="B Titr" panose="00000700000000000000" pitchFamily="2" charset="-78"/>
            </a:rPr>
            <a:t>استاد راهنما</a:t>
          </a:r>
          <a:endParaRPr lang="en-US" dirty="0">
            <a:solidFill>
              <a:sysClr val="window" lastClr="FFFFFF"/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4C6F9ADE-B312-4592-A7A4-35BDB64DBF8D}" type="sibTrans" cxnId="{FA2E594D-510C-4B6A-865E-959D78D8BAC9}">
      <dgm:prSet/>
      <dgm:spPr/>
      <dgm:t>
        <a:bodyPr/>
        <a:lstStyle/>
        <a:p>
          <a:endParaRPr lang="en-US"/>
        </a:p>
      </dgm:t>
    </dgm:pt>
    <dgm:pt modelId="{7CE1C6C0-002E-464F-B2DA-3C54677022B1}" type="parTrans" cxnId="{FA2E594D-510C-4B6A-865E-959D78D8BAC9}">
      <dgm:prSet/>
      <dgm:spPr/>
      <dgm:t>
        <a:bodyPr/>
        <a:lstStyle/>
        <a:p>
          <a:endParaRPr lang="en-US"/>
        </a:p>
      </dgm:t>
    </dgm:pt>
    <dgm:pt modelId="{ABB4F612-62D7-4A84-9F4C-DA66FD506776}">
      <dgm:prSet phldrT="[Text]"/>
      <dgm:spPr>
        <a:xfrm>
          <a:off x="283091" y="1555880"/>
          <a:ext cx="1127459" cy="7046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30%شروع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14599EE8-9855-47CE-BE14-F98A229A40D9}" type="sibTrans" cxnId="{DC36E94D-86AF-4C91-9E65-78888854F341}">
      <dgm:prSet/>
      <dgm:spPr/>
      <dgm:t>
        <a:bodyPr/>
        <a:lstStyle/>
        <a:p>
          <a:endParaRPr lang="en-US"/>
        </a:p>
      </dgm:t>
    </dgm:pt>
    <dgm:pt modelId="{57506C90-F03B-468E-9DEB-48B9245706A5}" type="parTrans" cxnId="{DC36E94D-86AF-4C91-9E65-78888854F341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xfrm>
          <a:off x="142158" y="1379715"/>
          <a:ext cx="140932" cy="528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496"/>
              </a:lnTo>
              <a:lnTo>
                <a:pt x="140932" y="528496"/>
              </a:lnTo>
            </a:path>
          </a:pathLst>
        </a:custGeom>
        <a:noFill/>
        <a:ln w="38100" cap="flat" cmpd="sng" algn="ctr">
          <a:solidFill>
            <a:srgbClr val="FF0000"/>
          </a:solidFill>
          <a:prstDash val="solid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04855E9E-752D-41DB-979E-7A393EC59D38}">
      <dgm:prSet phldrT="[Text]"/>
      <dgm:spPr>
        <a:xfrm>
          <a:off x="283091" y="2436708"/>
          <a:ext cx="1127459" cy="7046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936304"/>
              <a:satOff val="-1168"/>
              <a:lumOff val="275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70%انتهای فرآیند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E63C849A-8A2C-4220-AFF7-ABCAD8656049}" type="sibTrans" cxnId="{73755389-52D4-4CCF-89CB-4B9DF36FBA67}">
      <dgm:prSet/>
      <dgm:spPr/>
      <dgm:t>
        <a:bodyPr/>
        <a:lstStyle/>
        <a:p>
          <a:endParaRPr lang="en-US"/>
        </a:p>
      </dgm:t>
    </dgm:pt>
    <dgm:pt modelId="{C42BE6B2-EEA1-406E-B1CF-E2C216707E63}" type="parTrans" cxnId="{73755389-52D4-4CCF-89CB-4B9DF36FBA67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>
        <a:xfrm>
          <a:off x="142158" y="1379715"/>
          <a:ext cx="140932" cy="140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324"/>
              </a:lnTo>
              <a:lnTo>
                <a:pt x="140932" y="1409324"/>
              </a:lnTo>
            </a:path>
          </a:pathLst>
        </a:custGeom>
        <a:noFill/>
        <a:ln w="38100" cap="flat" cmpd="sng" algn="ctr">
          <a:solidFill>
            <a:srgbClr val="C0504D"/>
          </a:solidFill>
          <a:prstDash val="solid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33482B60-CC87-46BA-8719-4EBE5AB35A68}">
      <dgm:prSet phldrT="[Text]"/>
      <dgm:spPr>
        <a:xfrm>
          <a:off x="1762881" y="675053"/>
          <a:ext cx="1409324" cy="7046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1560506"/>
                <a:satOff val="-1946"/>
                <a:lumOff val="458"/>
                <a:alphaOff val="0"/>
                <a:shade val="51000"/>
                <a:satMod val="130000"/>
              </a:srgbClr>
            </a:gs>
            <a:gs pos="80000">
              <a:srgbClr val="C0504D">
                <a:hueOff val="1560506"/>
                <a:satOff val="-1946"/>
                <a:lumOff val="458"/>
                <a:alphaOff val="0"/>
                <a:shade val="93000"/>
                <a:satMod val="130000"/>
              </a:srgbClr>
            </a:gs>
            <a:gs pos="100000">
              <a:srgbClr val="C0504D">
                <a:hueOff val="1560506"/>
                <a:satOff val="-1946"/>
                <a:lumOff val="458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a-IR">
              <a:solidFill>
                <a:sysClr val="window" lastClr="FFFFFF"/>
              </a:solidFill>
              <a:latin typeface="맑은 고딕"/>
              <a:ea typeface="+mn-ea"/>
              <a:cs typeface="B Titr" panose="00000700000000000000" pitchFamily="2" charset="-78"/>
            </a:rPr>
            <a:t>دانشجو</a:t>
          </a:r>
          <a:endParaRPr lang="en-US" dirty="0">
            <a:solidFill>
              <a:sysClr val="window" lastClr="FFFFFF"/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2E52C851-AB59-4EE0-ADF5-B004AEB1DA8D}" type="sibTrans" cxnId="{F7A7C7F9-6F1E-46C4-9F29-55537D315070}">
      <dgm:prSet/>
      <dgm:spPr/>
      <dgm:t>
        <a:bodyPr/>
        <a:lstStyle/>
        <a:p>
          <a:endParaRPr lang="en-US"/>
        </a:p>
      </dgm:t>
    </dgm:pt>
    <dgm:pt modelId="{FBE831C6-1C9B-4DB2-83AF-5B1B8F91DFC1}" type="parTrans" cxnId="{F7A7C7F9-6F1E-46C4-9F29-55537D315070}">
      <dgm:prSet/>
      <dgm:spPr/>
      <dgm:t>
        <a:bodyPr/>
        <a:lstStyle/>
        <a:p>
          <a:endParaRPr lang="en-US"/>
        </a:p>
      </dgm:t>
    </dgm:pt>
    <dgm:pt modelId="{766C51D1-44DE-4682-9900-07B819D23DB5}">
      <dgm:prSet phldrT="[Text]"/>
      <dgm:spPr>
        <a:xfrm>
          <a:off x="2044746" y="1555880"/>
          <a:ext cx="1127459" cy="7046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1872608"/>
              <a:satOff val="-2336"/>
              <a:lumOff val="549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30%شروع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03CBD8B3-F8CB-4FEF-AC26-E8441A78C65A}" type="sibTrans" cxnId="{AC5C2979-E770-42AC-BF5F-BBE903B3445F}">
      <dgm:prSet/>
      <dgm:spPr/>
      <dgm:t>
        <a:bodyPr/>
        <a:lstStyle/>
        <a:p>
          <a:endParaRPr lang="en-US"/>
        </a:p>
      </dgm:t>
    </dgm:pt>
    <dgm:pt modelId="{A2CF3F70-6BE6-403F-889E-671EF5CB30BB}" type="parTrans" cxnId="{AC5C2979-E770-42AC-BF5F-BBE903B3445F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xfrm>
          <a:off x="1903814" y="1379715"/>
          <a:ext cx="140932" cy="528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496"/>
              </a:lnTo>
              <a:lnTo>
                <a:pt x="140932" y="528496"/>
              </a:lnTo>
            </a:path>
          </a:pathLst>
        </a:custGeom>
        <a:noFill/>
        <a:ln w="38100" cap="flat" cmpd="sng" algn="ctr">
          <a:solidFill>
            <a:srgbClr val="9BBB59"/>
          </a:solidFill>
          <a:prstDash val="solid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7537FCF0-68FD-41B9-8730-7B4457BCB15D}">
      <dgm:prSet phldrT="[Text]"/>
      <dgm:spPr>
        <a:xfrm>
          <a:off x="2044746" y="2436708"/>
          <a:ext cx="1127459" cy="7046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2808911"/>
              <a:satOff val="-3503"/>
              <a:lumOff val="824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70%براساس پیشرفت کار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FA463740-6B4A-4401-93C9-B386A5279227}" type="sibTrans" cxnId="{282AD51B-962A-4DC9-8696-601578C522AC}">
      <dgm:prSet/>
      <dgm:spPr/>
      <dgm:t>
        <a:bodyPr/>
        <a:lstStyle/>
        <a:p>
          <a:endParaRPr lang="en-US"/>
        </a:p>
      </dgm:t>
    </dgm:pt>
    <dgm:pt modelId="{1984D2C8-1CAE-4319-B9D3-678B3A2B5E5C}" type="parTrans" cxnId="{282AD51B-962A-4DC9-8696-601578C522AC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xfrm>
          <a:off x="1903814" y="1379715"/>
          <a:ext cx="140932" cy="14093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9324"/>
              </a:lnTo>
              <a:lnTo>
                <a:pt x="140932" y="1409324"/>
              </a:lnTo>
            </a:path>
          </a:pathLst>
        </a:custGeom>
        <a:noFill/>
        <a:ln w="38100" cap="flat" cmpd="sng" algn="ctr">
          <a:solidFill>
            <a:srgbClr val="9BBB59"/>
          </a:solidFill>
          <a:prstDash val="solid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A890C245-6DF2-4748-AEE0-5CA0072E6A85}">
      <dgm:prSet/>
      <dgm:spPr>
        <a:xfrm>
          <a:off x="3524537" y="675053"/>
          <a:ext cx="1409324" cy="7046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3121013"/>
                <a:satOff val="-3893"/>
                <a:lumOff val="915"/>
                <a:alphaOff val="0"/>
                <a:shade val="51000"/>
                <a:satMod val="130000"/>
              </a:srgbClr>
            </a:gs>
            <a:gs pos="80000">
              <a:srgbClr val="C0504D">
                <a:hueOff val="3121013"/>
                <a:satOff val="-3893"/>
                <a:lumOff val="915"/>
                <a:alphaOff val="0"/>
                <a:shade val="93000"/>
                <a:satMod val="130000"/>
              </a:srgbClr>
            </a:gs>
            <a:gs pos="100000">
              <a:srgbClr val="C0504D">
                <a:hueOff val="3121013"/>
                <a:satOff val="-3893"/>
                <a:lumOff val="9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a-IR" dirty="0">
              <a:solidFill>
                <a:sysClr val="window" lastClr="FFFFFF"/>
              </a:solidFill>
              <a:latin typeface="맑은 고딕"/>
              <a:ea typeface="+mn-ea"/>
              <a:cs typeface="B Titr" panose="00000700000000000000" pitchFamily="2" charset="-78"/>
            </a:rPr>
            <a:t>توانمند سازی</a:t>
          </a:r>
          <a:endParaRPr lang="en-US" dirty="0">
            <a:solidFill>
              <a:sysClr val="window" lastClr="FFFFFF"/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96D44DE2-6B2F-4A73-A244-50BCF57E9F36}" type="sibTrans" cxnId="{73FD50EE-EA04-4D80-8F5B-8A1AA164CC9C}">
      <dgm:prSet/>
      <dgm:spPr/>
      <dgm:t>
        <a:bodyPr/>
        <a:lstStyle/>
        <a:p>
          <a:endParaRPr lang="en-US"/>
        </a:p>
      </dgm:t>
    </dgm:pt>
    <dgm:pt modelId="{5A413834-E4B1-4AED-A0D0-3FC8F245C647}" type="parTrans" cxnId="{73FD50EE-EA04-4D80-8F5B-8A1AA164CC9C}">
      <dgm:prSet/>
      <dgm:spPr/>
      <dgm:t>
        <a:bodyPr/>
        <a:lstStyle/>
        <a:p>
          <a:endParaRPr lang="en-US"/>
        </a:p>
      </dgm:t>
    </dgm:pt>
    <dgm:pt modelId="{A30D5798-3AD8-4B76-8DB9-323F3C6D4FC4}">
      <dgm:prSet/>
      <dgm:spPr>
        <a:xfrm>
          <a:off x="3806402" y="1555880"/>
          <a:ext cx="1127459" cy="7046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3745215"/>
              <a:satOff val="-4671"/>
              <a:lumOff val="1098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fa-I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به نسبت شرکت در کلاس ها 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4055F537-7169-4BEE-AE57-9F79A8B571E6}" type="sibTrans" cxnId="{1A4E01D4-ED8A-4435-A30C-4EDE8A766159}">
      <dgm:prSet/>
      <dgm:spPr/>
      <dgm:t>
        <a:bodyPr/>
        <a:lstStyle/>
        <a:p>
          <a:endParaRPr lang="en-US"/>
        </a:p>
      </dgm:t>
    </dgm:pt>
    <dgm:pt modelId="{C035FA1C-9035-4C4E-8834-433525246226}" type="parTrans" cxnId="{1A4E01D4-ED8A-4435-A30C-4EDE8A766159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xfrm>
          <a:off x="3665470" y="1379715"/>
          <a:ext cx="140932" cy="528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496"/>
              </a:lnTo>
              <a:lnTo>
                <a:pt x="140932" y="528496"/>
              </a:lnTo>
            </a:path>
          </a:pathLst>
        </a:custGeom>
        <a:noFill/>
        <a:ln w="38100" cap="flat" cmpd="sng" algn="ctr">
          <a:solidFill>
            <a:srgbClr val="9BBB59"/>
          </a:solidFill>
          <a:prstDash val="solid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88C13435-C65B-4AC7-A529-2F45F914D3C7}">
      <dgm:prSet/>
      <dgm:spPr>
        <a:xfrm>
          <a:off x="5286193" y="675053"/>
          <a:ext cx="1409324" cy="704662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shade val="51000"/>
                <a:satMod val="130000"/>
              </a:srgbClr>
            </a:gs>
            <a:gs pos="80000">
              <a:srgbClr val="C0504D">
                <a:hueOff val="4681519"/>
                <a:satOff val="-5839"/>
                <a:lumOff val="1373"/>
                <a:alphaOff val="0"/>
                <a:shade val="93000"/>
                <a:satMod val="13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a-IR">
              <a:solidFill>
                <a:sysClr val="window" lastClr="FFFFFF"/>
              </a:solidFill>
              <a:latin typeface="맑은 고딕"/>
              <a:ea typeface="+mn-ea"/>
              <a:cs typeface="B Titr" panose="00000700000000000000" pitchFamily="2" charset="-78"/>
            </a:rPr>
            <a:t>جایزه</a:t>
          </a:r>
          <a:endParaRPr lang="en-US" dirty="0">
            <a:solidFill>
              <a:sysClr val="window" lastClr="FFFFFF"/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9D2B3632-4117-42E4-B0F1-651FB0DDE600}" type="sibTrans" cxnId="{F67BA829-3944-42A0-BD22-32D69A2D4AE8}">
      <dgm:prSet/>
      <dgm:spPr/>
      <dgm:t>
        <a:bodyPr/>
        <a:lstStyle/>
        <a:p>
          <a:endParaRPr lang="en-US"/>
        </a:p>
      </dgm:t>
    </dgm:pt>
    <dgm:pt modelId="{E9548071-9E35-4476-A2EA-1A347A1CB04D}" type="parTrans" cxnId="{F67BA829-3944-42A0-BD22-32D69A2D4AE8}">
      <dgm:prSet/>
      <dgm:spPr/>
      <dgm:t>
        <a:bodyPr/>
        <a:lstStyle/>
        <a:p>
          <a:endParaRPr lang="en-US"/>
        </a:p>
      </dgm:t>
    </dgm:pt>
    <dgm:pt modelId="{43C99B9C-3069-4454-82E3-0A69B2F6C602}">
      <dgm:prSet/>
      <dgm:spPr>
        <a:xfrm>
          <a:off x="5568058" y="1555880"/>
          <a:ext cx="1127459" cy="704662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buNone/>
          </a:pPr>
          <a:r>
            <a:rPr lang="fa-IR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맑은 고딕"/>
              <a:ea typeface="+mn-ea"/>
              <a:cs typeface="B Titr" panose="00000700000000000000" pitchFamily="2" charset="-78"/>
            </a:rPr>
            <a:t> ارائه طرح کسب و کار و ...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맑은 고딕"/>
            <a:ea typeface="+mn-ea"/>
            <a:cs typeface="B Titr" panose="00000700000000000000" pitchFamily="2" charset="-78"/>
          </a:endParaRPr>
        </a:p>
      </dgm:t>
    </dgm:pt>
    <dgm:pt modelId="{9EE50F6A-B25B-4885-B8D6-3701D40CA024}" type="sibTrans" cxnId="{75035381-C716-418A-945F-A61791572364}">
      <dgm:prSet/>
      <dgm:spPr/>
      <dgm:t>
        <a:bodyPr/>
        <a:lstStyle/>
        <a:p>
          <a:endParaRPr lang="en-US"/>
        </a:p>
      </dgm:t>
    </dgm:pt>
    <dgm:pt modelId="{C1A24C35-1BF1-4E3A-A007-0D075D8D8A30}" type="parTrans" cxnId="{75035381-C716-418A-945F-A61791572364}">
      <dgm:prSet>
        <dgm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dgm:style>
      </dgm:prSet>
      <dgm:spPr>
        <a:xfrm>
          <a:off x="5427125" y="1379715"/>
          <a:ext cx="140932" cy="528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8496"/>
              </a:lnTo>
              <a:lnTo>
                <a:pt x="140932" y="528496"/>
              </a:lnTo>
            </a:path>
          </a:pathLst>
        </a:custGeom>
        <a:noFill/>
        <a:ln w="38100" cap="flat" cmpd="sng" algn="ctr">
          <a:solidFill>
            <a:srgbClr val="9BBB59"/>
          </a:solidFill>
          <a:prstDash val="solid"/>
          <a:headEnd type="none" w="med" len="med"/>
          <a:tailEnd type="arrow" w="med" len="me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/>
        </a:p>
      </dgm:t>
    </dgm:pt>
    <dgm:pt modelId="{51D82FB7-0BF6-4D02-BC87-9C4E7132792A}">
      <dgm:prSet/>
      <dgm:spPr/>
      <dgm:t>
        <a:bodyPr/>
        <a:lstStyle/>
        <a:p>
          <a:r>
            <a:rPr lang="fa-IR" dirty="0">
              <a:cs typeface="B Titr" panose="00000700000000000000" pitchFamily="2" charset="-78"/>
            </a:rPr>
            <a:t>70%سهم دانشجو  30%سهم استاد</a:t>
          </a:r>
          <a:endParaRPr lang="en-US" dirty="0">
            <a:cs typeface="B Titr" panose="00000700000000000000" pitchFamily="2" charset="-78"/>
          </a:endParaRPr>
        </a:p>
      </dgm:t>
    </dgm:pt>
    <dgm:pt modelId="{5C7F807A-B7D0-4546-ABC7-7D3086BA0281}" type="parTrans" cxnId="{A20B5830-255F-4FFB-91F4-CB1C7356CBEF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>
        <a:ln>
          <a:headEnd type="none" w="med" len="med"/>
          <a:tailEnd type="arrow" w="med" len="med"/>
        </a:ln>
      </dgm:spPr>
      <dgm:t>
        <a:bodyPr/>
        <a:lstStyle/>
        <a:p>
          <a:endParaRPr lang="en-US"/>
        </a:p>
      </dgm:t>
    </dgm:pt>
    <dgm:pt modelId="{FFD792EF-BD3A-48DA-8C65-7183B9994088}" type="sibTrans" cxnId="{A20B5830-255F-4FFB-91F4-CB1C7356CBEF}">
      <dgm:prSet/>
      <dgm:spPr/>
      <dgm:t>
        <a:bodyPr/>
        <a:lstStyle/>
        <a:p>
          <a:endParaRPr lang="en-US"/>
        </a:p>
      </dgm:t>
    </dgm:pt>
    <dgm:pt modelId="{BD3F60A1-595C-4308-9654-207FF092ED28}" type="pres">
      <dgm:prSet presAssocID="{B88746B6-2248-4326-A057-3443C7C1263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383C98CA-16C2-4DF1-B886-B49003C5DB90}" type="pres">
      <dgm:prSet presAssocID="{8395153C-2C46-4878-85FF-64ED63931BD5}" presName="root" presStyleCnt="0"/>
      <dgm:spPr/>
    </dgm:pt>
    <dgm:pt modelId="{59ECB989-AA8C-439A-9768-DBE6FCCF6007}" type="pres">
      <dgm:prSet presAssocID="{8395153C-2C46-4878-85FF-64ED63931BD5}" presName="rootComposite" presStyleCnt="0"/>
      <dgm:spPr/>
    </dgm:pt>
    <dgm:pt modelId="{5B647071-1F10-4947-8A1E-797F6AFAE815}" type="pres">
      <dgm:prSet presAssocID="{8395153C-2C46-4878-85FF-64ED63931BD5}" presName="rootText" presStyleLbl="node1" presStyleIdx="0" presStyleCnt="4"/>
      <dgm:spPr/>
      <dgm:t>
        <a:bodyPr/>
        <a:lstStyle/>
        <a:p>
          <a:pPr rtl="1"/>
          <a:endParaRPr lang="fa-IR"/>
        </a:p>
      </dgm:t>
    </dgm:pt>
    <dgm:pt modelId="{30DBBFB8-F939-4395-8B59-392A1D629CC3}" type="pres">
      <dgm:prSet presAssocID="{8395153C-2C46-4878-85FF-64ED63931BD5}" presName="rootConnector" presStyleLbl="node1" presStyleIdx="0" presStyleCnt="4"/>
      <dgm:spPr/>
      <dgm:t>
        <a:bodyPr/>
        <a:lstStyle/>
        <a:p>
          <a:pPr rtl="1"/>
          <a:endParaRPr lang="fa-IR"/>
        </a:p>
      </dgm:t>
    </dgm:pt>
    <dgm:pt modelId="{E6BBDF69-394C-41D7-94FE-9309C7683050}" type="pres">
      <dgm:prSet presAssocID="{8395153C-2C46-4878-85FF-64ED63931BD5}" presName="childShape" presStyleCnt="0"/>
      <dgm:spPr/>
    </dgm:pt>
    <dgm:pt modelId="{62785ADE-1466-4630-94A2-B683B2589694}" type="pres">
      <dgm:prSet presAssocID="{57506C90-F03B-468E-9DEB-48B9245706A5}" presName="Name13" presStyleLbl="parChTrans1D2" presStyleIdx="0" presStyleCnt="7"/>
      <dgm:spPr/>
      <dgm:t>
        <a:bodyPr/>
        <a:lstStyle/>
        <a:p>
          <a:pPr rtl="1"/>
          <a:endParaRPr lang="fa-IR"/>
        </a:p>
      </dgm:t>
    </dgm:pt>
    <dgm:pt modelId="{EEB4339A-1B4C-4938-9EAD-B8C1E0EFA023}" type="pres">
      <dgm:prSet presAssocID="{ABB4F612-62D7-4A84-9F4C-DA66FD506776}" presName="childText" presStyleLbl="bgAcc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D231AAB-A7FF-41AC-9154-9D009283BE31}" type="pres">
      <dgm:prSet presAssocID="{C42BE6B2-EEA1-406E-B1CF-E2C216707E63}" presName="Name13" presStyleLbl="parChTrans1D2" presStyleIdx="1" presStyleCnt="7"/>
      <dgm:spPr/>
      <dgm:t>
        <a:bodyPr/>
        <a:lstStyle/>
        <a:p>
          <a:pPr rtl="1"/>
          <a:endParaRPr lang="fa-IR"/>
        </a:p>
      </dgm:t>
    </dgm:pt>
    <dgm:pt modelId="{90F8E71E-12A1-4420-8BD9-18217977B50B}" type="pres">
      <dgm:prSet presAssocID="{04855E9E-752D-41DB-979E-7A393EC59D38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4C62766-5D17-42A8-B339-80B742E928C0}" type="pres">
      <dgm:prSet presAssocID="{33482B60-CC87-46BA-8719-4EBE5AB35A68}" presName="root" presStyleCnt="0"/>
      <dgm:spPr/>
    </dgm:pt>
    <dgm:pt modelId="{7F81E056-A5AF-4130-8C18-34FC92AB1AAE}" type="pres">
      <dgm:prSet presAssocID="{33482B60-CC87-46BA-8719-4EBE5AB35A68}" presName="rootComposite" presStyleCnt="0"/>
      <dgm:spPr/>
    </dgm:pt>
    <dgm:pt modelId="{1A689A81-C380-4743-B461-F4BC6183E38A}" type="pres">
      <dgm:prSet presAssocID="{33482B60-CC87-46BA-8719-4EBE5AB35A68}" presName="rootText" presStyleLbl="node1" presStyleIdx="1" presStyleCnt="4"/>
      <dgm:spPr/>
      <dgm:t>
        <a:bodyPr/>
        <a:lstStyle/>
        <a:p>
          <a:pPr rtl="1"/>
          <a:endParaRPr lang="fa-IR"/>
        </a:p>
      </dgm:t>
    </dgm:pt>
    <dgm:pt modelId="{2CCF9F87-515F-4CB1-8902-802CD06739F4}" type="pres">
      <dgm:prSet presAssocID="{33482B60-CC87-46BA-8719-4EBE5AB35A68}" presName="rootConnector" presStyleLbl="node1" presStyleIdx="1" presStyleCnt="4"/>
      <dgm:spPr/>
      <dgm:t>
        <a:bodyPr/>
        <a:lstStyle/>
        <a:p>
          <a:pPr rtl="1"/>
          <a:endParaRPr lang="fa-IR"/>
        </a:p>
      </dgm:t>
    </dgm:pt>
    <dgm:pt modelId="{CE88041E-E342-468A-BFA9-120790A113F0}" type="pres">
      <dgm:prSet presAssocID="{33482B60-CC87-46BA-8719-4EBE5AB35A68}" presName="childShape" presStyleCnt="0"/>
      <dgm:spPr/>
    </dgm:pt>
    <dgm:pt modelId="{1048CB9B-4F01-4F19-80A5-BB42518C786D}" type="pres">
      <dgm:prSet presAssocID="{A2CF3F70-6BE6-403F-889E-671EF5CB30BB}" presName="Name13" presStyleLbl="parChTrans1D2" presStyleIdx="2" presStyleCnt="7"/>
      <dgm:spPr/>
      <dgm:t>
        <a:bodyPr/>
        <a:lstStyle/>
        <a:p>
          <a:pPr rtl="1"/>
          <a:endParaRPr lang="fa-IR"/>
        </a:p>
      </dgm:t>
    </dgm:pt>
    <dgm:pt modelId="{E0218AD4-803C-4A24-874F-F3057E976A3A}" type="pres">
      <dgm:prSet presAssocID="{766C51D1-44DE-4682-9900-07B819D23DB5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2055738-9772-4D63-ACD2-9DEADDBEC6C1}" type="pres">
      <dgm:prSet presAssocID="{1984D2C8-1CAE-4319-B9D3-678B3A2B5E5C}" presName="Name13" presStyleLbl="parChTrans1D2" presStyleIdx="3" presStyleCnt="7"/>
      <dgm:spPr/>
      <dgm:t>
        <a:bodyPr/>
        <a:lstStyle/>
        <a:p>
          <a:pPr rtl="1"/>
          <a:endParaRPr lang="fa-IR"/>
        </a:p>
      </dgm:t>
    </dgm:pt>
    <dgm:pt modelId="{C0ED9B34-1006-490D-AA0E-A366F0C8254B}" type="pres">
      <dgm:prSet presAssocID="{7537FCF0-68FD-41B9-8730-7B4457BCB15D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9AAA515-16AF-4014-B435-4F2A99EC0C48}" type="pres">
      <dgm:prSet presAssocID="{A890C245-6DF2-4748-AEE0-5CA0072E6A85}" presName="root" presStyleCnt="0"/>
      <dgm:spPr/>
    </dgm:pt>
    <dgm:pt modelId="{F4861C45-9C43-44E1-B052-5E19FCE25702}" type="pres">
      <dgm:prSet presAssocID="{A890C245-6DF2-4748-AEE0-5CA0072E6A85}" presName="rootComposite" presStyleCnt="0"/>
      <dgm:spPr/>
    </dgm:pt>
    <dgm:pt modelId="{B0E74C70-03C7-47A3-9188-18B0CDF589B3}" type="pres">
      <dgm:prSet presAssocID="{A890C245-6DF2-4748-AEE0-5CA0072E6A85}" presName="rootText" presStyleLbl="node1" presStyleIdx="2" presStyleCnt="4"/>
      <dgm:spPr/>
      <dgm:t>
        <a:bodyPr/>
        <a:lstStyle/>
        <a:p>
          <a:pPr rtl="1"/>
          <a:endParaRPr lang="fa-IR"/>
        </a:p>
      </dgm:t>
    </dgm:pt>
    <dgm:pt modelId="{4DC18184-E14C-4F99-AB3F-6025805D2001}" type="pres">
      <dgm:prSet presAssocID="{A890C245-6DF2-4748-AEE0-5CA0072E6A85}" presName="rootConnector" presStyleLbl="node1" presStyleIdx="2" presStyleCnt="4"/>
      <dgm:spPr/>
      <dgm:t>
        <a:bodyPr/>
        <a:lstStyle/>
        <a:p>
          <a:pPr rtl="1"/>
          <a:endParaRPr lang="fa-IR"/>
        </a:p>
      </dgm:t>
    </dgm:pt>
    <dgm:pt modelId="{87DD1466-0749-41FA-99AA-B004AB01039F}" type="pres">
      <dgm:prSet presAssocID="{A890C245-6DF2-4748-AEE0-5CA0072E6A85}" presName="childShape" presStyleCnt="0"/>
      <dgm:spPr/>
    </dgm:pt>
    <dgm:pt modelId="{268B971B-8DC7-46DB-BC7A-1354EC76AA12}" type="pres">
      <dgm:prSet presAssocID="{C035FA1C-9035-4C4E-8834-433525246226}" presName="Name13" presStyleLbl="parChTrans1D2" presStyleIdx="4" presStyleCnt="7"/>
      <dgm:spPr/>
      <dgm:t>
        <a:bodyPr/>
        <a:lstStyle/>
        <a:p>
          <a:pPr rtl="1"/>
          <a:endParaRPr lang="fa-IR"/>
        </a:p>
      </dgm:t>
    </dgm:pt>
    <dgm:pt modelId="{B20AA5FB-D180-46E9-B3D2-3AFC9C71ABCE}" type="pres">
      <dgm:prSet presAssocID="{A30D5798-3AD8-4B76-8DB9-323F3C6D4FC4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CB1929B-31E8-46DD-A805-7738CF382AC0}" type="pres">
      <dgm:prSet presAssocID="{88C13435-C65B-4AC7-A529-2F45F914D3C7}" presName="root" presStyleCnt="0"/>
      <dgm:spPr/>
    </dgm:pt>
    <dgm:pt modelId="{842000E4-0C91-4A0D-A214-97E4031B8354}" type="pres">
      <dgm:prSet presAssocID="{88C13435-C65B-4AC7-A529-2F45F914D3C7}" presName="rootComposite" presStyleCnt="0"/>
      <dgm:spPr/>
    </dgm:pt>
    <dgm:pt modelId="{3082F137-0D2A-4DD8-A7F3-FE3650B1DBE2}" type="pres">
      <dgm:prSet presAssocID="{88C13435-C65B-4AC7-A529-2F45F914D3C7}" presName="rootText" presStyleLbl="node1" presStyleIdx="3" presStyleCnt="4"/>
      <dgm:spPr/>
      <dgm:t>
        <a:bodyPr/>
        <a:lstStyle/>
        <a:p>
          <a:pPr rtl="1"/>
          <a:endParaRPr lang="fa-IR"/>
        </a:p>
      </dgm:t>
    </dgm:pt>
    <dgm:pt modelId="{F20F2570-2D29-4DF1-9B30-33AF92BB47D0}" type="pres">
      <dgm:prSet presAssocID="{88C13435-C65B-4AC7-A529-2F45F914D3C7}" presName="rootConnector" presStyleLbl="node1" presStyleIdx="3" presStyleCnt="4"/>
      <dgm:spPr/>
      <dgm:t>
        <a:bodyPr/>
        <a:lstStyle/>
        <a:p>
          <a:pPr rtl="1"/>
          <a:endParaRPr lang="fa-IR"/>
        </a:p>
      </dgm:t>
    </dgm:pt>
    <dgm:pt modelId="{8646F5E3-688D-41ED-87DC-6E8081B4D27B}" type="pres">
      <dgm:prSet presAssocID="{88C13435-C65B-4AC7-A529-2F45F914D3C7}" presName="childShape" presStyleCnt="0"/>
      <dgm:spPr/>
    </dgm:pt>
    <dgm:pt modelId="{009C74C8-1702-4B8C-B2A2-4CB8B4C31497}" type="pres">
      <dgm:prSet presAssocID="{C1A24C35-1BF1-4E3A-A007-0D075D8D8A30}" presName="Name13" presStyleLbl="parChTrans1D2" presStyleIdx="5" presStyleCnt="7"/>
      <dgm:spPr/>
      <dgm:t>
        <a:bodyPr/>
        <a:lstStyle/>
        <a:p>
          <a:pPr rtl="1"/>
          <a:endParaRPr lang="fa-IR"/>
        </a:p>
      </dgm:t>
    </dgm:pt>
    <dgm:pt modelId="{916D1886-5917-45A3-8D82-2140D5649744}" type="pres">
      <dgm:prSet presAssocID="{43C99B9C-3069-4454-82E3-0A69B2F6C602}" presName="childText" presStyleLbl="bgAcc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CFEB833-26F5-4A4D-82B5-240740D432D1}" type="pres">
      <dgm:prSet presAssocID="{5C7F807A-B7D0-4546-ABC7-7D3086BA0281}" presName="Name13" presStyleLbl="parChTrans1D2" presStyleIdx="6" presStyleCnt="7"/>
      <dgm:spPr/>
      <dgm:t>
        <a:bodyPr/>
        <a:lstStyle/>
        <a:p>
          <a:pPr rtl="1"/>
          <a:endParaRPr lang="fa-IR"/>
        </a:p>
      </dgm:t>
    </dgm:pt>
    <dgm:pt modelId="{BF6787AB-CC4B-42FE-A4E6-880656AFFF0B}" type="pres">
      <dgm:prSet presAssocID="{51D82FB7-0BF6-4D02-BC87-9C4E7132792A}" presName="childText" presStyleLbl="bgAcc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73755389-52D4-4CCF-89CB-4B9DF36FBA67}" srcId="{8395153C-2C46-4878-85FF-64ED63931BD5}" destId="{04855E9E-752D-41DB-979E-7A393EC59D38}" srcOrd="1" destOrd="0" parTransId="{C42BE6B2-EEA1-406E-B1CF-E2C216707E63}" sibTransId="{E63C849A-8A2C-4220-AFF7-ABCAD8656049}"/>
    <dgm:cxn modelId="{76902435-BB4E-4655-9CC1-7C827E0A707B}" type="presOf" srcId="{33482B60-CC87-46BA-8719-4EBE5AB35A68}" destId="{2CCF9F87-515F-4CB1-8902-802CD06739F4}" srcOrd="1" destOrd="0" presId="urn:microsoft.com/office/officeart/2005/8/layout/hierarchy3"/>
    <dgm:cxn modelId="{2CA0B299-B6A5-483E-85B5-C447426E89CE}" type="presOf" srcId="{8395153C-2C46-4878-85FF-64ED63931BD5}" destId="{30DBBFB8-F939-4395-8B59-392A1D629CC3}" srcOrd="1" destOrd="0" presId="urn:microsoft.com/office/officeart/2005/8/layout/hierarchy3"/>
    <dgm:cxn modelId="{F7A7C7F9-6F1E-46C4-9F29-55537D315070}" srcId="{B88746B6-2248-4326-A057-3443C7C12633}" destId="{33482B60-CC87-46BA-8719-4EBE5AB35A68}" srcOrd="1" destOrd="0" parTransId="{FBE831C6-1C9B-4DB2-83AF-5B1B8F91DFC1}" sibTransId="{2E52C851-AB59-4EE0-ADF5-B004AEB1DA8D}"/>
    <dgm:cxn modelId="{DC6325DE-38F1-4A03-B599-45CFAA718DA7}" type="presOf" srcId="{C035FA1C-9035-4C4E-8834-433525246226}" destId="{268B971B-8DC7-46DB-BC7A-1354EC76AA12}" srcOrd="0" destOrd="0" presId="urn:microsoft.com/office/officeart/2005/8/layout/hierarchy3"/>
    <dgm:cxn modelId="{DDE0E4D4-E647-4F0A-9FA5-E9CBF67D4387}" type="presOf" srcId="{04855E9E-752D-41DB-979E-7A393EC59D38}" destId="{90F8E71E-12A1-4420-8BD9-18217977B50B}" srcOrd="0" destOrd="0" presId="urn:microsoft.com/office/officeart/2005/8/layout/hierarchy3"/>
    <dgm:cxn modelId="{32141A4E-DD70-4503-AD43-F8C2596ED476}" type="presOf" srcId="{33482B60-CC87-46BA-8719-4EBE5AB35A68}" destId="{1A689A81-C380-4743-B461-F4BC6183E38A}" srcOrd="0" destOrd="0" presId="urn:microsoft.com/office/officeart/2005/8/layout/hierarchy3"/>
    <dgm:cxn modelId="{A9AF1A35-812A-4E76-9697-5FB41FBAF76B}" type="presOf" srcId="{51D82FB7-0BF6-4D02-BC87-9C4E7132792A}" destId="{BF6787AB-CC4B-42FE-A4E6-880656AFFF0B}" srcOrd="0" destOrd="0" presId="urn:microsoft.com/office/officeart/2005/8/layout/hierarchy3"/>
    <dgm:cxn modelId="{F67BA829-3944-42A0-BD22-32D69A2D4AE8}" srcId="{B88746B6-2248-4326-A057-3443C7C12633}" destId="{88C13435-C65B-4AC7-A529-2F45F914D3C7}" srcOrd="3" destOrd="0" parTransId="{E9548071-9E35-4476-A2EA-1A347A1CB04D}" sibTransId="{9D2B3632-4117-42E4-B0F1-651FB0DDE600}"/>
    <dgm:cxn modelId="{E24A46CA-F906-4D96-8F22-28CC9E8BA58D}" type="presOf" srcId="{C1A24C35-1BF1-4E3A-A007-0D075D8D8A30}" destId="{009C74C8-1702-4B8C-B2A2-4CB8B4C31497}" srcOrd="0" destOrd="0" presId="urn:microsoft.com/office/officeart/2005/8/layout/hierarchy3"/>
    <dgm:cxn modelId="{E82F786B-5CE7-4C7F-B96D-9DEB84AF020B}" type="presOf" srcId="{A890C245-6DF2-4748-AEE0-5CA0072E6A85}" destId="{B0E74C70-03C7-47A3-9188-18B0CDF589B3}" srcOrd="0" destOrd="0" presId="urn:microsoft.com/office/officeart/2005/8/layout/hierarchy3"/>
    <dgm:cxn modelId="{75035381-C716-418A-945F-A61791572364}" srcId="{88C13435-C65B-4AC7-A529-2F45F914D3C7}" destId="{43C99B9C-3069-4454-82E3-0A69B2F6C602}" srcOrd="0" destOrd="0" parTransId="{C1A24C35-1BF1-4E3A-A007-0D075D8D8A30}" sibTransId="{9EE50F6A-B25B-4885-B8D6-3701D40CA024}"/>
    <dgm:cxn modelId="{E2C580A7-1E41-4267-995D-41F4F86E4B43}" type="presOf" srcId="{B88746B6-2248-4326-A057-3443C7C12633}" destId="{BD3F60A1-595C-4308-9654-207FF092ED28}" srcOrd="0" destOrd="0" presId="urn:microsoft.com/office/officeart/2005/8/layout/hierarchy3"/>
    <dgm:cxn modelId="{7F6F781A-FACB-4BC6-91E5-CD919DC28903}" type="presOf" srcId="{A890C245-6DF2-4748-AEE0-5CA0072E6A85}" destId="{4DC18184-E14C-4F99-AB3F-6025805D2001}" srcOrd="1" destOrd="0" presId="urn:microsoft.com/office/officeart/2005/8/layout/hierarchy3"/>
    <dgm:cxn modelId="{A141F9D9-41E5-488A-9AEC-A22325A3FF8A}" type="presOf" srcId="{C42BE6B2-EEA1-406E-B1CF-E2C216707E63}" destId="{2D231AAB-A7FF-41AC-9154-9D009283BE31}" srcOrd="0" destOrd="0" presId="urn:microsoft.com/office/officeart/2005/8/layout/hierarchy3"/>
    <dgm:cxn modelId="{36B865F8-3A85-441B-A28E-8CB53A1E0C59}" type="presOf" srcId="{88C13435-C65B-4AC7-A529-2F45F914D3C7}" destId="{F20F2570-2D29-4DF1-9B30-33AF92BB47D0}" srcOrd="1" destOrd="0" presId="urn:microsoft.com/office/officeart/2005/8/layout/hierarchy3"/>
    <dgm:cxn modelId="{D5A35B72-4BE0-4B48-891F-8D7AF7EBC213}" type="presOf" srcId="{ABB4F612-62D7-4A84-9F4C-DA66FD506776}" destId="{EEB4339A-1B4C-4938-9EAD-B8C1E0EFA023}" srcOrd="0" destOrd="0" presId="urn:microsoft.com/office/officeart/2005/8/layout/hierarchy3"/>
    <dgm:cxn modelId="{045622C5-9895-467F-9C80-6F97C59F7CA1}" type="presOf" srcId="{A30D5798-3AD8-4B76-8DB9-323F3C6D4FC4}" destId="{B20AA5FB-D180-46E9-B3D2-3AFC9C71ABCE}" srcOrd="0" destOrd="0" presId="urn:microsoft.com/office/officeart/2005/8/layout/hierarchy3"/>
    <dgm:cxn modelId="{56CD2A7C-B714-4094-BF61-72316D9A31D2}" type="presOf" srcId="{88C13435-C65B-4AC7-A529-2F45F914D3C7}" destId="{3082F137-0D2A-4DD8-A7F3-FE3650B1DBE2}" srcOrd="0" destOrd="0" presId="urn:microsoft.com/office/officeart/2005/8/layout/hierarchy3"/>
    <dgm:cxn modelId="{AC5C2979-E770-42AC-BF5F-BBE903B3445F}" srcId="{33482B60-CC87-46BA-8719-4EBE5AB35A68}" destId="{766C51D1-44DE-4682-9900-07B819D23DB5}" srcOrd="0" destOrd="0" parTransId="{A2CF3F70-6BE6-403F-889E-671EF5CB30BB}" sibTransId="{03CBD8B3-F8CB-4FEF-AC26-E8441A78C65A}"/>
    <dgm:cxn modelId="{4BFE599C-DA6E-4FFB-9171-628930D0F546}" type="presOf" srcId="{57506C90-F03B-468E-9DEB-48B9245706A5}" destId="{62785ADE-1466-4630-94A2-B683B2589694}" srcOrd="0" destOrd="0" presId="urn:microsoft.com/office/officeart/2005/8/layout/hierarchy3"/>
    <dgm:cxn modelId="{282AD51B-962A-4DC9-8696-601578C522AC}" srcId="{33482B60-CC87-46BA-8719-4EBE5AB35A68}" destId="{7537FCF0-68FD-41B9-8730-7B4457BCB15D}" srcOrd="1" destOrd="0" parTransId="{1984D2C8-1CAE-4319-B9D3-678B3A2B5E5C}" sibTransId="{FA463740-6B4A-4401-93C9-B386A5279227}"/>
    <dgm:cxn modelId="{BD9D907F-3B14-4A35-829B-201D3BA9D3E8}" type="presOf" srcId="{8395153C-2C46-4878-85FF-64ED63931BD5}" destId="{5B647071-1F10-4947-8A1E-797F6AFAE815}" srcOrd="0" destOrd="0" presId="urn:microsoft.com/office/officeart/2005/8/layout/hierarchy3"/>
    <dgm:cxn modelId="{4E4FF5E6-5C7E-4D73-ACE8-5FDFBBBC9360}" type="presOf" srcId="{A2CF3F70-6BE6-403F-889E-671EF5CB30BB}" destId="{1048CB9B-4F01-4F19-80A5-BB42518C786D}" srcOrd="0" destOrd="0" presId="urn:microsoft.com/office/officeart/2005/8/layout/hierarchy3"/>
    <dgm:cxn modelId="{FA2E594D-510C-4B6A-865E-959D78D8BAC9}" srcId="{B88746B6-2248-4326-A057-3443C7C12633}" destId="{8395153C-2C46-4878-85FF-64ED63931BD5}" srcOrd="0" destOrd="0" parTransId="{7CE1C6C0-002E-464F-B2DA-3C54677022B1}" sibTransId="{4C6F9ADE-B312-4592-A7A4-35BDB64DBF8D}"/>
    <dgm:cxn modelId="{3D731E0A-7028-4C11-9E36-732B91F0B7A8}" type="presOf" srcId="{766C51D1-44DE-4682-9900-07B819D23DB5}" destId="{E0218AD4-803C-4A24-874F-F3057E976A3A}" srcOrd="0" destOrd="0" presId="urn:microsoft.com/office/officeart/2005/8/layout/hierarchy3"/>
    <dgm:cxn modelId="{60A78F08-6BDC-4AD7-B338-A0780FEF2163}" type="presOf" srcId="{5C7F807A-B7D0-4546-ABC7-7D3086BA0281}" destId="{9CFEB833-26F5-4A4D-82B5-240740D432D1}" srcOrd="0" destOrd="0" presId="urn:microsoft.com/office/officeart/2005/8/layout/hierarchy3"/>
    <dgm:cxn modelId="{04C381C2-408C-4E65-82C3-D54F98559725}" type="presOf" srcId="{7537FCF0-68FD-41B9-8730-7B4457BCB15D}" destId="{C0ED9B34-1006-490D-AA0E-A366F0C8254B}" srcOrd="0" destOrd="0" presId="urn:microsoft.com/office/officeart/2005/8/layout/hierarchy3"/>
    <dgm:cxn modelId="{73FD50EE-EA04-4D80-8F5B-8A1AA164CC9C}" srcId="{B88746B6-2248-4326-A057-3443C7C12633}" destId="{A890C245-6DF2-4748-AEE0-5CA0072E6A85}" srcOrd="2" destOrd="0" parTransId="{5A413834-E4B1-4AED-A0D0-3FC8F245C647}" sibTransId="{96D44DE2-6B2F-4A73-A244-50BCF57E9F36}"/>
    <dgm:cxn modelId="{D524F830-C696-4535-AFEE-918CF6A026DA}" type="presOf" srcId="{43C99B9C-3069-4454-82E3-0A69B2F6C602}" destId="{916D1886-5917-45A3-8D82-2140D5649744}" srcOrd="0" destOrd="0" presId="urn:microsoft.com/office/officeart/2005/8/layout/hierarchy3"/>
    <dgm:cxn modelId="{DC36E94D-86AF-4C91-9E65-78888854F341}" srcId="{8395153C-2C46-4878-85FF-64ED63931BD5}" destId="{ABB4F612-62D7-4A84-9F4C-DA66FD506776}" srcOrd="0" destOrd="0" parTransId="{57506C90-F03B-468E-9DEB-48B9245706A5}" sibTransId="{14599EE8-9855-47CE-BE14-F98A229A40D9}"/>
    <dgm:cxn modelId="{A2C29BEA-F765-4DBB-869E-2FDCA8842E3A}" type="presOf" srcId="{1984D2C8-1CAE-4319-B9D3-678B3A2B5E5C}" destId="{82055738-9772-4D63-ACD2-9DEADDBEC6C1}" srcOrd="0" destOrd="0" presId="urn:microsoft.com/office/officeart/2005/8/layout/hierarchy3"/>
    <dgm:cxn modelId="{A20B5830-255F-4FFB-91F4-CB1C7356CBEF}" srcId="{88C13435-C65B-4AC7-A529-2F45F914D3C7}" destId="{51D82FB7-0BF6-4D02-BC87-9C4E7132792A}" srcOrd="1" destOrd="0" parTransId="{5C7F807A-B7D0-4546-ABC7-7D3086BA0281}" sibTransId="{FFD792EF-BD3A-48DA-8C65-7183B9994088}"/>
    <dgm:cxn modelId="{1A4E01D4-ED8A-4435-A30C-4EDE8A766159}" srcId="{A890C245-6DF2-4748-AEE0-5CA0072E6A85}" destId="{A30D5798-3AD8-4B76-8DB9-323F3C6D4FC4}" srcOrd="0" destOrd="0" parTransId="{C035FA1C-9035-4C4E-8834-433525246226}" sibTransId="{4055F537-7169-4BEE-AE57-9F79A8B571E6}"/>
    <dgm:cxn modelId="{758B5783-478D-4779-8941-5D9D59345136}" type="presParOf" srcId="{BD3F60A1-595C-4308-9654-207FF092ED28}" destId="{383C98CA-16C2-4DF1-B886-B49003C5DB90}" srcOrd="0" destOrd="0" presId="urn:microsoft.com/office/officeart/2005/8/layout/hierarchy3"/>
    <dgm:cxn modelId="{C2A4E00F-75DE-4EF4-9E4C-F402FCEFA8A3}" type="presParOf" srcId="{383C98CA-16C2-4DF1-B886-B49003C5DB90}" destId="{59ECB989-AA8C-439A-9768-DBE6FCCF6007}" srcOrd="0" destOrd="0" presId="urn:microsoft.com/office/officeart/2005/8/layout/hierarchy3"/>
    <dgm:cxn modelId="{97E45FDC-D515-4CA6-8FC5-63B352C3CCC6}" type="presParOf" srcId="{59ECB989-AA8C-439A-9768-DBE6FCCF6007}" destId="{5B647071-1F10-4947-8A1E-797F6AFAE815}" srcOrd="0" destOrd="0" presId="urn:microsoft.com/office/officeart/2005/8/layout/hierarchy3"/>
    <dgm:cxn modelId="{E819E62D-A3F6-43BB-9864-9603B9A494D1}" type="presParOf" srcId="{59ECB989-AA8C-439A-9768-DBE6FCCF6007}" destId="{30DBBFB8-F939-4395-8B59-392A1D629CC3}" srcOrd="1" destOrd="0" presId="urn:microsoft.com/office/officeart/2005/8/layout/hierarchy3"/>
    <dgm:cxn modelId="{14B053E8-B57E-409B-8A97-05E294362835}" type="presParOf" srcId="{383C98CA-16C2-4DF1-B886-B49003C5DB90}" destId="{E6BBDF69-394C-41D7-94FE-9309C7683050}" srcOrd="1" destOrd="0" presId="urn:microsoft.com/office/officeart/2005/8/layout/hierarchy3"/>
    <dgm:cxn modelId="{FF87C45D-FCEF-47B0-89B4-F992FB712F6B}" type="presParOf" srcId="{E6BBDF69-394C-41D7-94FE-9309C7683050}" destId="{62785ADE-1466-4630-94A2-B683B2589694}" srcOrd="0" destOrd="0" presId="urn:microsoft.com/office/officeart/2005/8/layout/hierarchy3"/>
    <dgm:cxn modelId="{F2ABFBAA-0696-4AB1-932F-057C458C6821}" type="presParOf" srcId="{E6BBDF69-394C-41D7-94FE-9309C7683050}" destId="{EEB4339A-1B4C-4938-9EAD-B8C1E0EFA023}" srcOrd="1" destOrd="0" presId="urn:microsoft.com/office/officeart/2005/8/layout/hierarchy3"/>
    <dgm:cxn modelId="{DA54ED9E-DB82-4A46-8E4E-7788823C7432}" type="presParOf" srcId="{E6BBDF69-394C-41D7-94FE-9309C7683050}" destId="{2D231AAB-A7FF-41AC-9154-9D009283BE31}" srcOrd="2" destOrd="0" presId="urn:microsoft.com/office/officeart/2005/8/layout/hierarchy3"/>
    <dgm:cxn modelId="{86911716-B8EA-4DCA-B3F4-A5059E12E233}" type="presParOf" srcId="{E6BBDF69-394C-41D7-94FE-9309C7683050}" destId="{90F8E71E-12A1-4420-8BD9-18217977B50B}" srcOrd="3" destOrd="0" presId="urn:microsoft.com/office/officeart/2005/8/layout/hierarchy3"/>
    <dgm:cxn modelId="{4196D32E-FFEA-4FC0-94AD-2757619BC661}" type="presParOf" srcId="{BD3F60A1-595C-4308-9654-207FF092ED28}" destId="{84C62766-5D17-42A8-B339-80B742E928C0}" srcOrd="1" destOrd="0" presId="urn:microsoft.com/office/officeart/2005/8/layout/hierarchy3"/>
    <dgm:cxn modelId="{49EACAB9-A614-4DD1-A37E-701B3B059094}" type="presParOf" srcId="{84C62766-5D17-42A8-B339-80B742E928C0}" destId="{7F81E056-A5AF-4130-8C18-34FC92AB1AAE}" srcOrd="0" destOrd="0" presId="urn:microsoft.com/office/officeart/2005/8/layout/hierarchy3"/>
    <dgm:cxn modelId="{8D21EDB3-1DCE-4B7A-A28C-B333233115C7}" type="presParOf" srcId="{7F81E056-A5AF-4130-8C18-34FC92AB1AAE}" destId="{1A689A81-C380-4743-B461-F4BC6183E38A}" srcOrd="0" destOrd="0" presId="urn:microsoft.com/office/officeart/2005/8/layout/hierarchy3"/>
    <dgm:cxn modelId="{36325E9D-C170-4F53-BFEB-DD304F69D442}" type="presParOf" srcId="{7F81E056-A5AF-4130-8C18-34FC92AB1AAE}" destId="{2CCF9F87-515F-4CB1-8902-802CD06739F4}" srcOrd="1" destOrd="0" presId="urn:microsoft.com/office/officeart/2005/8/layout/hierarchy3"/>
    <dgm:cxn modelId="{D59B44D2-4119-456A-813A-2443D1DD3ECD}" type="presParOf" srcId="{84C62766-5D17-42A8-B339-80B742E928C0}" destId="{CE88041E-E342-468A-BFA9-120790A113F0}" srcOrd="1" destOrd="0" presId="urn:microsoft.com/office/officeart/2005/8/layout/hierarchy3"/>
    <dgm:cxn modelId="{5C437198-E5B7-430F-9B5D-1F9747834B3E}" type="presParOf" srcId="{CE88041E-E342-468A-BFA9-120790A113F0}" destId="{1048CB9B-4F01-4F19-80A5-BB42518C786D}" srcOrd="0" destOrd="0" presId="urn:microsoft.com/office/officeart/2005/8/layout/hierarchy3"/>
    <dgm:cxn modelId="{CD6E66FF-C66A-4FFF-BA4F-735F3E291E7C}" type="presParOf" srcId="{CE88041E-E342-468A-BFA9-120790A113F0}" destId="{E0218AD4-803C-4A24-874F-F3057E976A3A}" srcOrd="1" destOrd="0" presId="urn:microsoft.com/office/officeart/2005/8/layout/hierarchy3"/>
    <dgm:cxn modelId="{7B1AA412-4179-4593-A724-D86BA60F6F15}" type="presParOf" srcId="{CE88041E-E342-468A-BFA9-120790A113F0}" destId="{82055738-9772-4D63-ACD2-9DEADDBEC6C1}" srcOrd="2" destOrd="0" presId="urn:microsoft.com/office/officeart/2005/8/layout/hierarchy3"/>
    <dgm:cxn modelId="{66EF9C9E-0BEC-4E65-B5E8-1174EB93CB83}" type="presParOf" srcId="{CE88041E-E342-468A-BFA9-120790A113F0}" destId="{C0ED9B34-1006-490D-AA0E-A366F0C8254B}" srcOrd="3" destOrd="0" presId="urn:microsoft.com/office/officeart/2005/8/layout/hierarchy3"/>
    <dgm:cxn modelId="{6DC93EC0-22EB-44D8-ADCC-3A41E24547F0}" type="presParOf" srcId="{BD3F60A1-595C-4308-9654-207FF092ED28}" destId="{D9AAA515-16AF-4014-B435-4F2A99EC0C48}" srcOrd="2" destOrd="0" presId="urn:microsoft.com/office/officeart/2005/8/layout/hierarchy3"/>
    <dgm:cxn modelId="{C9070A8D-71C7-444D-A91A-EDDE1156F190}" type="presParOf" srcId="{D9AAA515-16AF-4014-B435-4F2A99EC0C48}" destId="{F4861C45-9C43-44E1-B052-5E19FCE25702}" srcOrd="0" destOrd="0" presId="urn:microsoft.com/office/officeart/2005/8/layout/hierarchy3"/>
    <dgm:cxn modelId="{0E13A2FC-938A-4F00-9DA8-D0CA5F6A9F8E}" type="presParOf" srcId="{F4861C45-9C43-44E1-B052-5E19FCE25702}" destId="{B0E74C70-03C7-47A3-9188-18B0CDF589B3}" srcOrd="0" destOrd="0" presId="urn:microsoft.com/office/officeart/2005/8/layout/hierarchy3"/>
    <dgm:cxn modelId="{FE737978-D88C-4017-A2FB-06ED6D51DF01}" type="presParOf" srcId="{F4861C45-9C43-44E1-B052-5E19FCE25702}" destId="{4DC18184-E14C-4F99-AB3F-6025805D2001}" srcOrd="1" destOrd="0" presId="urn:microsoft.com/office/officeart/2005/8/layout/hierarchy3"/>
    <dgm:cxn modelId="{7BDFB31F-C0E2-4F01-B5D3-94AFC91A9AC6}" type="presParOf" srcId="{D9AAA515-16AF-4014-B435-4F2A99EC0C48}" destId="{87DD1466-0749-41FA-99AA-B004AB01039F}" srcOrd="1" destOrd="0" presId="urn:microsoft.com/office/officeart/2005/8/layout/hierarchy3"/>
    <dgm:cxn modelId="{D9A239A7-EFDF-423E-B68E-D2D07232B01E}" type="presParOf" srcId="{87DD1466-0749-41FA-99AA-B004AB01039F}" destId="{268B971B-8DC7-46DB-BC7A-1354EC76AA12}" srcOrd="0" destOrd="0" presId="urn:microsoft.com/office/officeart/2005/8/layout/hierarchy3"/>
    <dgm:cxn modelId="{F75E6B79-BF10-473B-8CA1-3BE371D536F4}" type="presParOf" srcId="{87DD1466-0749-41FA-99AA-B004AB01039F}" destId="{B20AA5FB-D180-46E9-B3D2-3AFC9C71ABCE}" srcOrd="1" destOrd="0" presId="urn:microsoft.com/office/officeart/2005/8/layout/hierarchy3"/>
    <dgm:cxn modelId="{CE67D752-21D4-4565-A4E3-CB7A3774AEC9}" type="presParOf" srcId="{BD3F60A1-595C-4308-9654-207FF092ED28}" destId="{FCB1929B-31E8-46DD-A805-7738CF382AC0}" srcOrd="3" destOrd="0" presId="urn:microsoft.com/office/officeart/2005/8/layout/hierarchy3"/>
    <dgm:cxn modelId="{BF62036F-14DF-4645-BF54-D0BE67938053}" type="presParOf" srcId="{FCB1929B-31E8-46DD-A805-7738CF382AC0}" destId="{842000E4-0C91-4A0D-A214-97E4031B8354}" srcOrd="0" destOrd="0" presId="urn:microsoft.com/office/officeart/2005/8/layout/hierarchy3"/>
    <dgm:cxn modelId="{5E379012-F8D7-4731-B72B-67BAD9EE6036}" type="presParOf" srcId="{842000E4-0C91-4A0D-A214-97E4031B8354}" destId="{3082F137-0D2A-4DD8-A7F3-FE3650B1DBE2}" srcOrd="0" destOrd="0" presId="urn:microsoft.com/office/officeart/2005/8/layout/hierarchy3"/>
    <dgm:cxn modelId="{C6A25D07-B80B-4765-B78E-957719C86DA1}" type="presParOf" srcId="{842000E4-0C91-4A0D-A214-97E4031B8354}" destId="{F20F2570-2D29-4DF1-9B30-33AF92BB47D0}" srcOrd="1" destOrd="0" presId="urn:microsoft.com/office/officeart/2005/8/layout/hierarchy3"/>
    <dgm:cxn modelId="{54C17246-9F3E-4D78-86E3-6CCE6189EF88}" type="presParOf" srcId="{FCB1929B-31E8-46DD-A805-7738CF382AC0}" destId="{8646F5E3-688D-41ED-87DC-6E8081B4D27B}" srcOrd="1" destOrd="0" presId="urn:microsoft.com/office/officeart/2005/8/layout/hierarchy3"/>
    <dgm:cxn modelId="{729BE559-CBD7-471B-871E-BC7C2145BCF0}" type="presParOf" srcId="{8646F5E3-688D-41ED-87DC-6E8081B4D27B}" destId="{009C74C8-1702-4B8C-B2A2-4CB8B4C31497}" srcOrd="0" destOrd="0" presId="urn:microsoft.com/office/officeart/2005/8/layout/hierarchy3"/>
    <dgm:cxn modelId="{9DD2B27B-409B-4953-80E8-C9FCA28308CD}" type="presParOf" srcId="{8646F5E3-688D-41ED-87DC-6E8081B4D27B}" destId="{916D1886-5917-45A3-8D82-2140D5649744}" srcOrd="1" destOrd="0" presId="urn:microsoft.com/office/officeart/2005/8/layout/hierarchy3"/>
    <dgm:cxn modelId="{368C0D13-5A11-40A1-9F8B-3432F0F2DEDE}" type="presParOf" srcId="{8646F5E3-688D-41ED-87DC-6E8081B4D27B}" destId="{9CFEB833-26F5-4A4D-82B5-240740D432D1}" srcOrd="2" destOrd="0" presId="urn:microsoft.com/office/officeart/2005/8/layout/hierarchy3"/>
    <dgm:cxn modelId="{5EB94207-99B5-4160-A3CA-C706E2984E6E}" type="presParOf" srcId="{8646F5E3-688D-41ED-87DC-6E8081B4D27B}" destId="{BF6787AB-CC4B-42FE-A4E6-880656AFFF0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EC9CDA5-FC4C-4271-A2F8-FB8732F9387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FB2E497-FD00-4B46-8758-C1FB191858B4}">
      <dgm:prSet phldrT="[Text]"/>
      <dgm:spPr>
        <a:xfrm>
          <a:off x="0" y="113512"/>
          <a:ext cx="5544616" cy="418274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>
            <a:buNone/>
          </a:pP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قابلیت تبدیل طرح به کسب و کار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92FE01B4-BABD-4D37-A561-39CCE770419F}" type="parTrans" cxnId="{8BD6E5EA-D849-4267-86E8-8135800DE8E8}">
      <dgm:prSet/>
      <dgm:spPr/>
      <dgm:t>
        <a:bodyPr/>
        <a:lstStyle/>
        <a:p>
          <a:endParaRPr lang="en-US"/>
        </a:p>
      </dgm:t>
    </dgm:pt>
    <dgm:pt modelId="{94F61883-476C-4707-A734-D512777BA87D}" type="sibTrans" cxnId="{8BD6E5EA-D849-4267-86E8-8135800DE8E8}">
      <dgm:prSet/>
      <dgm:spPr/>
      <dgm:t>
        <a:bodyPr/>
        <a:lstStyle/>
        <a:p>
          <a:endParaRPr lang="en-US"/>
        </a:p>
      </dgm:t>
    </dgm:pt>
    <dgm:pt modelId="{A858F6AF-5FB2-4B3C-A71B-B5D1D0589B4E}">
      <dgm:prSet phldrT="[Text]"/>
      <dgm:spPr>
        <a:xfrm>
          <a:off x="0" y="1480657"/>
          <a:ext cx="5544616" cy="418274"/>
        </a:xfrm>
        <a:prstGeom prst="round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>
            <a:buNone/>
          </a:pP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امکان‌پذیر بودن اجرای طرح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D5D74EFE-112E-4526-BCD4-9C9A62A6F55A}" type="parTrans" cxnId="{C723469B-A554-4D0A-85A0-78D581F8D26A}">
      <dgm:prSet/>
      <dgm:spPr/>
      <dgm:t>
        <a:bodyPr/>
        <a:lstStyle/>
        <a:p>
          <a:endParaRPr lang="en-US"/>
        </a:p>
      </dgm:t>
    </dgm:pt>
    <dgm:pt modelId="{1579A709-ADC9-4206-B0F7-AF71C284A7EE}" type="sibTrans" cxnId="{C723469B-A554-4D0A-85A0-78D581F8D26A}">
      <dgm:prSet/>
      <dgm:spPr/>
      <dgm:t>
        <a:bodyPr/>
        <a:lstStyle/>
        <a:p>
          <a:endParaRPr lang="en-US"/>
        </a:p>
      </dgm:t>
    </dgm:pt>
    <dgm:pt modelId="{BC79DBAC-39E2-4C57-9DD0-4AA26FACD8DD}">
      <dgm:prSet phldrT="[Text]"/>
      <dgm:spPr>
        <a:xfrm>
          <a:off x="0" y="2864652"/>
          <a:ext cx="5544616" cy="41827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>
            <a:buNone/>
          </a:pPr>
          <a:r>
            <a:rPr lang="fa-IR" b="1" dirty="0">
              <a:solidFill>
                <a:sysClr val="windowText" lastClr="000000"/>
              </a:solidFill>
              <a:latin typeface="맑은 고딕"/>
              <a:ea typeface="+mn-ea"/>
              <a:cs typeface="B Zar" panose="00000400000000000000" pitchFamily="2" charset="-78"/>
            </a:rPr>
            <a:t>اصالت طرح یا همراستایی با کلان پروژه های فیما بین  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B Zar" panose="00000400000000000000" pitchFamily="2" charset="-78"/>
          </a:endParaRPr>
        </a:p>
      </dgm:t>
    </dgm:pt>
    <dgm:pt modelId="{DA03B324-E915-44F7-9B2B-FF23668293EE}" type="parTrans" cxnId="{0724E04B-7169-479F-A65A-A64B5F9C3F0B}">
      <dgm:prSet/>
      <dgm:spPr/>
      <dgm:t>
        <a:bodyPr/>
        <a:lstStyle/>
        <a:p>
          <a:endParaRPr lang="en-US"/>
        </a:p>
      </dgm:t>
    </dgm:pt>
    <dgm:pt modelId="{F72B8A1F-8CA1-44A7-9179-D6C2FD49CF41}" type="sibTrans" cxnId="{0724E04B-7169-479F-A65A-A64B5F9C3F0B}">
      <dgm:prSet/>
      <dgm:spPr/>
      <dgm:t>
        <a:bodyPr/>
        <a:lstStyle/>
        <a:p>
          <a:endParaRPr lang="en-US"/>
        </a:p>
      </dgm:t>
    </dgm:pt>
    <dgm:pt modelId="{5F7DF66A-E33D-4F3E-9F88-865EF724CC75}">
      <dgm:prSet/>
      <dgm:spPr>
        <a:xfrm>
          <a:off x="0" y="1024942"/>
          <a:ext cx="5544616" cy="418274"/>
        </a:xfrm>
        <a:prstGeom prst="round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>
            <a:buNone/>
          </a:pP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انطباق با نیازمندی‌ها و کلان روندهای صنعت فولاد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0AF52EF1-AF0E-446A-835B-844493ADA7FC}" type="parTrans" cxnId="{F8DE292F-1014-4FB7-B657-21E2EDFEC6F8}">
      <dgm:prSet/>
      <dgm:spPr/>
      <dgm:t>
        <a:bodyPr/>
        <a:lstStyle/>
        <a:p>
          <a:endParaRPr lang="en-US"/>
        </a:p>
      </dgm:t>
    </dgm:pt>
    <dgm:pt modelId="{45C0E07B-A3DE-48CB-93CB-A8FFFF62157F}" type="sibTrans" cxnId="{F8DE292F-1014-4FB7-B657-21E2EDFEC6F8}">
      <dgm:prSet/>
      <dgm:spPr/>
      <dgm:t>
        <a:bodyPr/>
        <a:lstStyle/>
        <a:p>
          <a:endParaRPr lang="en-US"/>
        </a:p>
      </dgm:t>
    </dgm:pt>
    <dgm:pt modelId="{2BC4F93A-BDA3-4469-B6B9-9F0F2F829255}">
      <dgm:prSet/>
      <dgm:spPr>
        <a:xfrm>
          <a:off x="0" y="1936372"/>
          <a:ext cx="5544616" cy="418274"/>
        </a:xfrm>
        <a:prstGeom prst="round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>
            <a:buNone/>
          </a:pP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تازگی نسبت به مطالعات پیشین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1FBF2E0C-5A83-4090-9031-7D6763FD12A6}" type="parTrans" cxnId="{EEF30811-8EF0-4BEB-B5BC-AA41EFFF0AEF}">
      <dgm:prSet/>
      <dgm:spPr/>
      <dgm:t>
        <a:bodyPr/>
        <a:lstStyle/>
        <a:p>
          <a:endParaRPr lang="en-US"/>
        </a:p>
      </dgm:t>
    </dgm:pt>
    <dgm:pt modelId="{355C6FB4-89F5-4A58-B523-7591BBAA7416}" type="sibTrans" cxnId="{EEF30811-8EF0-4BEB-B5BC-AA41EFFF0AEF}">
      <dgm:prSet/>
      <dgm:spPr/>
      <dgm:t>
        <a:bodyPr/>
        <a:lstStyle/>
        <a:p>
          <a:endParaRPr lang="en-US"/>
        </a:p>
      </dgm:t>
    </dgm:pt>
    <dgm:pt modelId="{857A6076-968B-469B-9201-66803A987F0A}">
      <dgm:prSet/>
      <dgm:spPr>
        <a:xfrm>
          <a:off x="0" y="569227"/>
          <a:ext cx="5544616" cy="418274"/>
        </a:xfrm>
        <a:prstGeom prst="round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 rtl="1">
            <a:buNone/>
          </a:pP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اهمیت  طرح از منظر چالش های فولاد مبارکه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C9D331B0-C9CC-4AC2-B0A3-7D62CB0E59FC}" type="parTrans" cxnId="{D6EE322C-F0D6-4D8F-BD20-2AEC8EDC7E4B}">
      <dgm:prSet/>
      <dgm:spPr/>
      <dgm:t>
        <a:bodyPr/>
        <a:lstStyle/>
        <a:p>
          <a:endParaRPr lang="en-US"/>
        </a:p>
      </dgm:t>
    </dgm:pt>
    <dgm:pt modelId="{0721DDA9-DE1E-4504-B926-F3BF8B68EC7E}" type="sibTrans" cxnId="{D6EE322C-F0D6-4D8F-BD20-2AEC8EDC7E4B}">
      <dgm:prSet/>
      <dgm:spPr/>
      <dgm:t>
        <a:bodyPr/>
        <a:lstStyle/>
        <a:p>
          <a:endParaRPr lang="en-US"/>
        </a:p>
      </dgm:t>
    </dgm:pt>
    <dgm:pt modelId="{09AB9319-FEA1-44E0-8AC8-FF7E44236709}">
      <dgm:prSet/>
      <dgm:spPr>
        <a:xfrm>
          <a:off x="0" y="2392086"/>
          <a:ext cx="5544616" cy="418274"/>
        </a:xfrm>
        <a:prstGeom prst="round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>
            <a:buNone/>
          </a:pP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نزدیکی موضوع با سوابق علمی و پژوهشی استاد راهنما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999B2C61-9774-4537-B843-CAF9615CF05C}" type="parTrans" cxnId="{309C3923-0FC3-4FD4-80A5-A880E5955499}">
      <dgm:prSet/>
      <dgm:spPr/>
      <dgm:t>
        <a:bodyPr/>
        <a:lstStyle/>
        <a:p>
          <a:endParaRPr lang="en-US"/>
        </a:p>
      </dgm:t>
    </dgm:pt>
    <dgm:pt modelId="{74DC597C-7349-488A-80DE-9303B91A08C0}" type="sibTrans" cxnId="{309C3923-0FC3-4FD4-80A5-A880E5955499}">
      <dgm:prSet/>
      <dgm:spPr/>
      <dgm:t>
        <a:bodyPr/>
        <a:lstStyle/>
        <a:p>
          <a:endParaRPr lang="en-US"/>
        </a:p>
      </dgm:t>
    </dgm:pt>
    <dgm:pt modelId="{1C98E200-72EF-49F0-9028-204FB8D07106}" type="pres">
      <dgm:prSet presAssocID="{2EC9CDA5-FC4C-4271-A2F8-FB8732F9387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B34BD044-22F6-43B6-8E21-88C4C5C4C257}" type="pres">
      <dgm:prSet presAssocID="{EFB2E497-FD00-4B46-8758-C1FB191858B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75DD6F6-B677-4491-BD26-140017D030F3}" type="pres">
      <dgm:prSet presAssocID="{94F61883-476C-4707-A734-D512777BA87D}" presName="spacer" presStyleCnt="0"/>
      <dgm:spPr/>
    </dgm:pt>
    <dgm:pt modelId="{972CD4D1-7220-46E2-A839-2FCA1E53F082}" type="pres">
      <dgm:prSet presAssocID="{857A6076-968B-469B-9201-66803A987F0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09FE743-AE85-4CD4-B59A-3D13055026BD}" type="pres">
      <dgm:prSet presAssocID="{0721DDA9-DE1E-4504-B926-F3BF8B68EC7E}" presName="spacer" presStyleCnt="0"/>
      <dgm:spPr/>
    </dgm:pt>
    <dgm:pt modelId="{3712CD46-C934-4EEA-9168-2969D268F674}" type="pres">
      <dgm:prSet presAssocID="{5F7DF66A-E33D-4F3E-9F88-865EF724CC75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C7A8306-A66A-46F0-8477-574628C638BC}" type="pres">
      <dgm:prSet presAssocID="{45C0E07B-A3DE-48CB-93CB-A8FFFF62157F}" presName="spacer" presStyleCnt="0"/>
      <dgm:spPr/>
    </dgm:pt>
    <dgm:pt modelId="{EFAFAE79-4635-4FDA-9729-815C570A93CC}" type="pres">
      <dgm:prSet presAssocID="{A858F6AF-5FB2-4B3C-A71B-B5D1D0589B4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A58895E-C957-4FFA-8EBC-A3B37A48AA10}" type="pres">
      <dgm:prSet presAssocID="{1579A709-ADC9-4206-B0F7-AF71C284A7EE}" presName="spacer" presStyleCnt="0"/>
      <dgm:spPr/>
    </dgm:pt>
    <dgm:pt modelId="{9C4E8BF3-78E1-46AF-A726-2E87332814D1}" type="pres">
      <dgm:prSet presAssocID="{2BC4F93A-BDA3-4469-B6B9-9F0F2F82925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72B3C02-2DCA-412D-B2C8-DF389F389BC1}" type="pres">
      <dgm:prSet presAssocID="{355C6FB4-89F5-4A58-B523-7591BBAA7416}" presName="spacer" presStyleCnt="0"/>
      <dgm:spPr/>
    </dgm:pt>
    <dgm:pt modelId="{5DEA75D8-AFEF-4CF2-B7E0-2C520A93B4B1}" type="pres">
      <dgm:prSet presAssocID="{09AB9319-FEA1-44E0-8AC8-FF7E4423670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168E80C-E8FF-4CAA-8EE7-FF70FE56DF48}" type="pres">
      <dgm:prSet presAssocID="{74DC597C-7349-488A-80DE-9303B91A08C0}" presName="spacer" presStyleCnt="0"/>
      <dgm:spPr/>
    </dgm:pt>
    <dgm:pt modelId="{44464BEB-053D-420D-A838-D441EA9410A9}" type="pres">
      <dgm:prSet presAssocID="{BC79DBAC-39E2-4C57-9DD0-4AA26FACD8DD}" presName="parentText" presStyleLbl="node1" presStyleIdx="6" presStyleCnt="7" custLinFactNeighborX="-12987" custLinFactNeighborY="4500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D6EE322C-F0D6-4D8F-BD20-2AEC8EDC7E4B}" srcId="{2EC9CDA5-FC4C-4271-A2F8-FB8732F93870}" destId="{857A6076-968B-469B-9201-66803A987F0A}" srcOrd="1" destOrd="0" parTransId="{C9D331B0-C9CC-4AC2-B0A3-7D62CB0E59FC}" sibTransId="{0721DDA9-DE1E-4504-B926-F3BF8B68EC7E}"/>
    <dgm:cxn modelId="{1007AC42-A180-4726-B1B7-E1403AF99538}" type="presOf" srcId="{A858F6AF-5FB2-4B3C-A71B-B5D1D0589B4E}" destId="{EFAFAE79-4635-4FDA-9729-815C570A93CC}" srcOrd="0" destOrd="0" presId="urn:microsoft.com/office/officeart/2005/8/layout/vList2"/>
    <dgm:cxn modelId="{D73396ED-0FA9-4B3B-A8EE-C50388450A82}" type="presOf" srcId="{857A6076-968B-469B-9201-66803A987F0A}" destId="{972CD4D1-7220-46E2-A839-2FCA1E53F082}" srcOrd="0" destOrd="0" presId="urn:microsoft.com/office/officeart/2005/8/layout/vList2"/>
    <dgm:cxn modelId="{9D0882D0-B8C9-4A59-9A3F-544EEDA1AC1A}" type="presOf" srcId="{EFB2E497-FD00-4B46-8758-C1FB191858B4}" destId="{B34BD044-22F6-43B6-8E21-88C4C5C4C257}" srcOrd="0" destOrd="0" presId="urn:microsoft.com/office/officeart/2005/8/layout/vList2"/>
    <dgm:cxn modelId="{EEF30811-8EF0-4BEB-B5BC-AA41EFFF0AEF}" srcId="{2EC9CDA5-FC4C-4271-A2F8-FB8732F93870}" destId="{2BC4F93A-BDA3-4469-B6B9-9F0F2F829255}" srcOrd="4" destOrd="0" parTransId="{1FBF2E0C-5A83-4090-9031-7D6763FD12A6}" sibTransId="{355C6FB4-89F5-4A58-B523-7591BBAA7416}"/>
    <dgm:cxn modelId="{0724E04B-7169-479F-A65A-A64B5F9C3F0B}" srcId="{2EC9CDA5-FC4C-4271-A2F8-FB8732F93870}" destId="{BC79DBAC-39E2-4C57-9DD0-4AA26FACD8DD}" srcOrd="6" destOrd="0" parTransId="{DA03B324-E915-44F7-9B2B-FF23668293EE}" sibTransId="{F72B8A1F-8CA1-44A7-9179-D6C2FD49CF41}"/>
    <dgm:cxn modelId="{E767E3BD-EB9B-4F66-8225-DDD2305A4444}" type="presOf" srcId="{BC79DBAC-39E2-4C57-9DD0-4AA26FACD8DD}" destId="{44464BEB-053D-420D-A838-D441EA9410A9}" srcOrd="0" destOrd="0" presId="urn:microsoft.com/office/officeart/2005/8/layout/vList2"/>
    <dgm:cxn modelId="{293A91BF-24BE-44EC-A729-452565AF888E}" type="presOf" srcId="{5F7DF66A-E33D-4F3E-9F88-865EF724CC75}" destId="{3712CD46-C934-4EEA-9168-2969D268F674}" srcOrd="0" destOrd="0" presId="urn:microsoft.com/office/officeart/2005/8/layout/vList2"/>
    <dgm:cxn modelId="{9B464229-75B3-42A6-89D3-0725DB475859}" type="presOf" srcId="{09AB9319-FEA1-44E0-8AC8-FF7E44236709}" destId="{5DEA75D8-AFEF-4CF2-B7E0-2C520A93B4B1}" srcOrd="0" destOrd="0" presId="urn:microsoft.com/office/officeart/2005/8/layout/vList2"/>
    <dgm:cxn modelId="{7ED40A4B-B158-442E-A466-A24775891381}" type="presOf" srcId="{2BC4F93A-BDA3-4469-B6B9-9F0F2F829255}" destId="{9C4E8BF3-78E1-46AF-A726-2E87332814D1}" srcOrd="0" destOrd="0" presId="urn:microsoft.com/office/officeart/2005/8/layout/vList2"/>
    <dgm:cxn modelId="{C723469B-A554-4D0A-85A0-78D581F8D26A}" srcId="{2EC9CDA5-FC4C-4271-A2F8-FB8732F93870}" destId="{A858F6AF-5FB2-4B3C-A71B-B5D1D0589B4E}" srcOrd="3" destOrd="0" parTransId="{D5D74EFE-112E-4526-BCD4-9C9A62A6F55A}" sibTransId="{1579A709-ADC9-4206-B0F7-AF71C284A7EE}"/>
    <dgm:cxn modelId="{F8DE292F-1014-4FB7-B657-21E2EDFEC6F8}" srcId="{2EC9CDA5-FC4C-4271-A2F8-FB8732F93870}" destId="{5F7DF66A-E33D-4F3E-9F88-865EF724CC75}" srcOrd="2" destOrd="0" parTransId="{0AF52EF1-AF0E-446A-835B-844493ADA7FC}" sibTransId="{45C0E07B-A3DE-48CB-93CB-A8FFFF62157F}"/>
    <dgm:cxn modelId="{309C3923-0FC3-4FD4-80A5-A880E5955499}" srcId="{2EC9CDA5-FC4C-4271-A2F8-FB8732F93870}" destId="{09AB9319-FEA1-44E0-8AC8-FF7E44236709}" srcOrd="5" destOrd="0" parTransId="{999B2C61-9774-4537-B843-CAF9615CF05C}" sibTransId="{74DC597C-7349-488A-80DE-9303B91A08C0}"/>
    <dgm:cxn modelId="{3EDDA513-AE90-4D80-AA56-8DE8DB8FF6BD}" type="presOf" srcId="{2EC9CDA5-FC4C-4271-A2F8-FB8732F93870}" destId="{1C98E200-72EF-49F0-9028-204FB8D07106}" srcOrd="0" destOrd="0" presId="urn:microsoft.com/office/officeart/2005/8/layout/vList2"/>
    <dgm:cxn modelId="{8BD6E5EA-D849-4267-86E8-8135800DE8E8}" srcId="{2EC9CDA5-FC4C-4271-A2F8-FB8732F93870}" destId="{EFB2E497-FD00-4B46-8758-C1FB191858B4}" srcOrd="0" destOrd="0" parTransId="{92FE01B4-BABD-4D37-A561-39CCE770419F}" sibTransId="{94F61883-476C-4707-A734-D512777BA87D}"/>
    <dgm:cxn modelId="{E46C72BC-069E-4E7B-B2E6-B6F8DD547DE6}" type="presParOf" srcId="{1C98E200-72EF-49F0-9028-204FB8D07106}" destId="{B34BD044-22F6-43B6-8E21-88C4C5C4C257}" srcOrd="0" destOrd="0" presId="urn:microsoft.com/office/officeart/2005/8/layout/vList2"/>
    <dgm:cxn modelId="{60DEC542-19AA-4C60-ADEF-6838F6BF9D1C}" type="presParOf" srcId="{1C98E200-72EF-49F0-9028-204FB8D07106}" destId="{E75DD6F6-B677-4491-BD26-140017D030F3}" srcOrd="1" destOrd="0" presId="urn:microsoft.com/office/officeart/2005/8/layout/vList2"/>
    <dgm:cxn modelId="{5DC6150F-5370-4AB9-B41F-556560A98CFA}" type="presParOf" srcId="{1C98E200-72EF-49F0-9028-204FB8D07106}" destId="{972CD4D1-7220-46E2-A839-2FCA1E53F082}" srcOrd="2" destOrd="0" presId="urn:microsoft.com/office/officeart/2005/8/layout/vList2"/>
    <dgm:cxn modelId="{2EB507CA-C6C0-473A-BE19-AC5C71650E51}" type="presParOf" srcId="{1C98E200-72EF-49F0-9028-204FB8D07106}" destId="{B09FE743-AE85-4CD4-B59A-3D13055026BD}" srcOrd="3" destOrd="0" presId="urn:microsoft.com/office/officeart/2005/8/layout/vList2"/>
    <dgm:cxn modelId="{5BA99EB3-7D2E-4E89-AF02-A839D5668362}" type="presParOf" srcId="{1C98E200-72EF-49F0-9028-204FB8D07106}" destId="{3712CD46-C934-4EEA-9168-2969D268F674}" srcOrd="4" destOrd="0" presId="urn:microsoft.com/office/officeart/2005/8/layout/vList2"/>
    <dgm:cxn modelId="{340CB081-C328-4BF3-851B-2EC9AE0E0A13}" type="presParOf" srcId="{1C98E200-72EF-49F0-9028-204FB8D07106}" destId="{3C7A8306-A66A-46F0-8477-574628C638BC}" srcOrd="5" destOrd="0" presId="urn:microsoft.com/office/officeart/2005/8/layout/vList2"/>
    <dgm:cxn modelId="{66768183-91D3-4924-BC3E-20B2DF0968C2}" type="presParOf" srcId="{1C98E200-72EF-49F0-9028-204FB8D07106}" destId="{EFAFAE79-4635-4FDA-9729-815C570A93CC}" srcOrd="6" destOrd="0" presId="urn:microsoft.com/office/officeart/2005/8/layout/vList2"/>
    <dgm:cxn modelId="{F4F55EA8-5D67-484A-83E5-2A451AE2E932}" type="presParOf" srcId="{1C98E200-72EF-49F0-9028-204FB8D07106}" destId="{8A58895E-C957-4FFA-8EBC-A3B37A48AA10}" srcOrd="7" destOrd="0" presId="urn:microsoft.com/office/officeart/2005/8/layout/vList2"/>
    <dgm:cxn modelId="{C3178034-21B4-4415-8910-54C44E6EE9A9}" type="presParOf" srcId="{1C98E200-72EF-49F0-9028-204FB8D07106}" destId="{9C4E8BF3-78E1-46AF-A726-2E87332814D1}" srcOrd="8" destOrd="0" presId="urn:microsoft.com/office/officeart/2005/8/layout/vList2"/>
    <dgm:cxn modelId="{C78A6800-A912-459D-8163-55F4FC5EBCAC}" type="presParOf" srcId="{1C98E200-72EF-49F0-9028-204FB8D07106}" destId="{572B3C02-2DCA-412D-B2C8-DF389F389BC1}" srcOrd="9" destOrd="0" presId="urn:microsoft.com/office/officeart/2005/8/layout/vList2"/>
    <dgm:cxn modelId="{D171D82C-1E72-4FE8-9869-67989DF25684}" type="presParOf" srcId="{1C98E200-72EF-49F0-9028-204FB8D07106}" destId="{5DEA75D8-AFEF-4CF2-B7E0-2C520A93B4B1}" srcOrd="10" destOrd="0" presId="urn:microsoft.com/office/officeart/2005/8/layout/vList2"/>
    <dgm:cxn modelId="{70E9BBC4-26DB-4154-B2AC-076B48C8C7E2}" type="presParOf" srcId="{1C98E200-72EF-49F0-9028-204FB8D07106}" destId="{0168E80C-E8FF-4CAA-8EE7-FF70FE56DF48}" srcOrd="11" destOrd="0" presId="urn:microsoft.com/office/officeart/2005/8/layout/vList2"/>
    <dgm:cxn modelId="{EBCDCA3A-D2D0-4C3D-9786-72F05BB9F0E7}" type="presParOf" srcId="{1C98E200-72EF-49F0-9028-204FB8D07106}" destId="{44464BEB-053D-420D-A838-D441EA9410A9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3ACA1C-0D6A-4724-A2D9-3D418B2E488F}" type="doc">
      <dgm:prSet loTypeId="urn:microsoft.com/office/officeart/2005/8/layout/radial5" loCatId="cycle" qsTypeId="urn:microsoft.com/office/officeart/2005/8/quickstyle/3d3" qsCatId="3D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467518C0-4EA1-4023-9C08-49819DC4511C}">
      <dgm:prSet phldrT="[Text]" custT="1"/>
      <dgm:spPr/>
      <dgm:t>
        <a:bodyPr/>
        <a:lstStyle/>
        <a:p>
          <a:r>
            <a:rPr lang="en-US" sz="1600" b="1" dirty="0" err="1"/>
            <a:t>Innoversity</a:t>
          </a:r>
          <a:endParaRPr lang="en-US" sz="1600" b="1" dirty="0"/>
        </a:p>
      </dgm:t>
    </dgm:pt>
    <dgm:pt modelId="{72B0F811-68BA-4A60-8D81-5FEACAC3DDEF}" type="parTrans" cxnId="{E67E7490-5196-4E2E-9C17-CCB07784FA9B}">
      <dgm:prSet/>
      <dgm:spPr/>
      <dgm:t>
        <a:bodyPr/>
        <a:lstStyle/>
        <a:p>
          <a:endParaRPr lang="en-US" sz="1100" b="0"/>
        </a:p>
      </dgm:t>
    </dgm:pt>
    <dgm:pt modelId="{6E4F990D-F7AD-4F61-9F6F-E6481505B9B8}" type="sibTrans" cxnId="{E67E7490-5196-4E2E-9C17-CCB07784FA9B}">
      <dgm:prSet/>
      <dgm:spPr/>
      <dgm:t>
        <a:bodyPr/>
        <a:lstStyle/>
        <a:p>
          <a:endParaRPr lang="en-US" sz="1100" b="0"/>
        </a:p>
      </dgm:t>
    </dgm:pt>
    <dgm:pt modelId="{AB898D65-1046-47E7-B789-64ADD07FE598}">
      <dgm:prSet phldrT="[Text]" custT="1"/>
      <dgm:spPr/>
      <dgm:t>
        <a:bodyPr/>
        <a:lstStyle/>
        <a:p>
          <a:r>
            <a:rPr lang="fa-IR" sz="1100" b="1" dirty="0">
              <a:cs typeface="B Lotus" panose="00000400000000000000" pitchFamily="2" charset="-78"/>
            </a:rPr>
            <a:t>ترویج فرهنگ نوآوری</a:t>
          </a:r>
          <a:endParaRPr lang="en-US" sz="1100" b="1" dirty="0">
            <a:cs typeface="B Lotus" panose="00000400000000000000" pitchFamily="2" charset="-78"/>
          </a:endParaRPr>
        </a:p>
      </dgm:t>
    </dgm:pt>
    <dgm:pt modelId="{B427A8B0-5637-4240-9645-6FB6939514EB}" type="parTrans" cxnId="{0DE4D8D1-2CCA-4AA1-A0F4-398116857BBA}">
      <dgm:prSet custT="1"/>
      <dgm:spPr/>
      <dgm:t>
        <a:bodyPr/>
        <a:lstStyle/>
        <a:p>
          <a:endParaRPr lang="en-US" sz="1100" b="0"/>
        </a:p>
      </dgm:t>
    </dgm:pt>
    <dgm:pt modelId="{300EA310-8F87-4921-8E95-59D2A7B1F564}" type="sibTrans" cxnId="{0DE4D8D1-2CCA-4AA1-A0F4-398116857BBA}">
      <dgm:prSet/>
      <dgm:spPr/>
      <dgm:t>
        <a:bodyPr/>
        <a:lstStyle/>
        <a:p>
          <a:endParaRPr lang="en-US" sz="1100" b="0"/>
        </a:p>
      </dgm:t>
    </dgm:pt>
    <dgm:pt modelId="{FAE94918-482D-4A80-9B2B-084A78ED55C9}">
      <dgm:prSet phldrT="[Text]" custT="1"/>
      <dgm:spPr/>
      <dgm:t>
        <a:bodyPr/>
        <a:lstStyle/>
        <a:p>
          <a:r>
            <a:rPr lang="fa-IR" sz="1100" b="1" dirty="0">
              <a:cs typeface="B Lotus" panose="00000400000000000000" pitchFamily="2" charset="-78"/>
            </a:rPr>
            <a:t>تبدیل ایده به کسب و کار</a:t>
          </a:r>
          <a:endParaRPr lang="en-US" sz="1100" b="1" dirty="0">
            <a:cs typeface="B Lotus" panose="00000400000000000000" pitchFamily="2" charset="-78"/>
          </a:endParaRPr>
        </a:p>
      </dgm:t>
    </dgm:pt>
    <dgm:pt modelId="{2D85A172-3B6D-4D96-A026-D70995DEBA0B}" type="parTrans" cxnId="{B9792E10-27A7-458A-8947-EE561E83980C}">
      <dgm:prSet custT="1"/>
      <dgm:spPr/>
      <dgm:t>
        <a:bodyPr/>
        <a:lstStyle/>
        <a:p>
          <a:endParaRPr lang="en-US" sz="1100" b="0"/>
        </a:p>
      </dgm:t>
    </dgm:pt>
    <dgm:pt modelId="{CD619251-F92F-4881-895A-27F450196D22}" type="sibTrans" cxnId="{B9792E10-27A7-458A-8947-EE561E83980C}">
      <dgm:prSet/>
      <dgm:spPr/>
      <dgm:t>
        <a:bodyPr/>
        <a:lstStyle/>
        <a:p>
          <a:endParaRPr lang="en-US" sz="1100" b="0"/>
        </a:p>
      </dgm:t>
    </dgm:pt>
    <dgm:pt modelId="{265AE77F-128F-46FC-9CBC-FBE54A3EA1BA}">
      <dgm:prSet phldrT="[Text]" custT="1"/>
      <dgm:spPr/>
      <dgm:t>
        <a:bodyPr/>
        <a:lstStyle/>
        <a:p>
          <a:r>
            <a:rPr lang="fa-IR" sz="1100" b="1" dirty="0">
              <a:cs typeface="B Lotus" panose="00000400000000000000" pitchFamily="2" charset="-78"/>
            </a:rPr>
            <a:t>تقویت ارتباط با صنعت</a:t>
          </a:r>
          <a:endParaRPr lang="en-US" sz="1100" b="1" dirty="0">
            <a:cs typeface="B Lotus" panose="00000400000000000000" pitchFamily="2" charset="-78"/>
          </a:endParaRPr>
        </a:p>
      </dgm:t>
    </dgm:pt>
    <dgm:pt modelId="{4C745D11-DCE3-4DBB-A883-1CF5315A9AAA}" type="parTrans" cxnId="{D25DCAE7-3F5A-4888-BDE1-5919E238F78E}">
      <dgm:prSet custT="1"/>
      <dgm:spPr/>
      <dgm:t>
        <a:bodyPr/>
        <a:lstStyle/>
        <a:p>
          <a:endParaRPr lang="en-US" sz="1100" b="0"/>
        </a:p>
      </dgm:t>
    </dgm:pt>
    <dgm:pt modelId="{A7B9C627-E379-4381-A37C-E36C8F0E50C2}" type="sibTrans" cxnId="{D25DCAE7-3F5A-4888-BDE1-5919E238F78E}">
      <dgm:prSet/>
      <dgm:spPr/>
      <dgm:t>
        <a:bodyPr/>
        <a:lstStyle/>
        <a:p>
          <a:endParaRPr lang="en-US" sz="1100" b="0"/>
        </a:p>
      </dgm:t>
    </dgm:pt>
    <dgm:pt modelId="{F1E1EE66-083A-4C1C-AB12-70DCAE255B11}">
      <dgm:prSet custT="1"/>
      <dgm:spPr/>
      <dgm:t>
        <a:bodyPr/>
        <a:lstStyle/>
        <a:p>
          <a:r>
            <a:rPr lang="fa-IR" sz="1100" b="1" dirty="0">
              <a:cs typeface="B Lotus" panose="00000400000000000000" pitchFamily="2" charset="-78"/>
            </a:rPr>
            <a:t>توانمندسازی</a:t>
          </a:r>
          <a:endParaRPr lang="en-US" sz="1100" b="1" dirty="0">
            <a:cs typeface="B Lotus" panose="00000400000000000000" pitchFamily="2" charset="-78"/>
          </a:endParaRPr>
        </a:p>
      </dgm:t>
    </dgm:pt>
    <dgm:pt modelId="{725727C1-226E-4F11-B83E-B7CC61328186}" type="parTrans" cxnId="{1438F2D9-A3DA-43C1-978E-2ACD15E6E912}">
      <dgm:prSet custT="1"/>
      <dgm:spPr/>
      <dgm:t>
        <a:bodyPr/>
        <a:lstStyle/>
        <a:p>
          <a:endParaRPr lang="en-US" sz="1100" b="0"/>
        </a:p>
      </dgm:t>
    </dgm:pt>
    <dgm:pt modelId="{B7C527BB-6886-45B2-A36E-8F75AC7E41A7}" type="sibTrans" cxnId="{1438F2D9-A3DA-43C1-978E-2ACD15E6E912}">
      <dgm:prSet/>
      <dgm:spPr/>
      <dgm:t>
        <a:bodyPr/>
        <a:lstStyle/>
        <a:p>
          <a:endParaRPr lang="en-US" sz="1100" b="0"/>
        </a:p>
      </dgm:t>
    </dgm:pt>
    <dgm:pt modelId="{2C610A94-322E-4B77-9A47-CCC74591E4F6}">
      <dgm:prSet custT="1"/>
      <dgm:spPr/>
      <dgm:t>
        <a:bodyPr/>
        <a:lstStyle/>
        <a:p>
          <a:r>
            <a:rPr lang="fa-IR" sz="1100" b="1" baseline="0" dirty="0">
              <a:cs typeface="B Lotus" panose="00000400000000000000" pitchFamily="2" charset="-78"/>
            </a:rPr>
            <a:t>تیم های </a:t>
          </a:r>
        </a:p>
        <a:p>
          <a:r>
            <a:rPr lang="fa-IR" sz="1100" b="1" baseline="0" dirty="0">
              <a:cs typeface="B Lotus" panose="00000400000000000000" pitchFamily="2" charset="-78"/>
            </a:rPr>
            <a:t>چندرشته ای</a:t>
          </a:r>
          <a:endParaRPr lang="en-US" sz="1100" b="1" baseline="0" dirty="0">
            <a:cs typeface="B Lotus" panose="00000400000000000000" pitchFamily="2" charset="-78"/>
          </a:endParaRPr>
        </a:p>
      </dgm:t>
    </dgm:pt>
    <dgm:pt modelId="{C714EC05-A02F-468C-A8BB-05FC2F34D0AF}" type="parTrans" cxnId="{A4E4C008-6F91-4EED-9F13-A4E6EDE36988}">
      <dgm:prSet custT="1"/>
      <dgm:spPr/>
      <dgm:t>
        <a:bodyPr/>
        <a:lstStyle/>
        <a:p>
          <a:endParaRPr lang="en-US" sz="1100" b="0"/>
        </a:p>
      </dgm:t>
    </dgm:pt>
    <dgm:pt modelId="{F033C6ED-B6DD-4FD1-9A39-CBF2E841F27B}" type="sibTrans" cxnId="{A4E4C008-6F91-4EED-9F13-A4E6EDE36988}">
      <dgm:prSet/>
      <dgm:spPr/>
      <dgm:t>
        <a:bodyPr/>
        <a:lstStyle/>
        <a:p>
          <a:endParaRPr lang="en-US" sz="1100" b="0"/>
        </a:p>
      </dgm:t>
    </dgm:pt>
    <dgm:pt modelId="{56DB8DDF-6890-4B93-A000-B877BF5E71C9}">
      <dgm:prSet phldrT="[Text]"/>
      <dgm:spPr/>
      <dgm:t>
        <a:bodyPr/>
        <a:lstStyle/>
        <a:p>
          <a:r>
            <a:rPr lang="fa-IR" sz="1100" b="1" dirty="0">
              <a:cs typeface="B Lotus" panose="00000400000000000000" pitchFamily="2" charset="-78"/>
            </a:rPr>
            <a:t>کلان روندهای فولاد</a:t>
          </a:r>
          <a:endParaRPr lang="en-US" sz="1100" b="1" dirty="0">
            <a:cs typeface="B Lotus" panose="00000400000000000000" pitchFamily="2" charset="-78"/>
          </a:endParaRPr>
        </a:p>
      </dgm:t>
    </dgm:pt>
    <dgm:pt modelId="{B1A26B5E-F16A-444F-828E-89153A3662AC}" type="sibTrans" cxnId="{C9D415F8-A549-478A-9FAA-5254CD9EB94B}">
      <dgm:prSet/>
      <dgm:spPr/>
      <dgm:t>
        <a:bodyPr/>
        <a:lstStyle/>
        <a:p>
          <a:endParaRPr lang="en-US" sz="1100" b="0"/>
        </a:p>
      </dgm:t>
    </dgm:pt>
    <dgm:pt modelId="{84D77BCC-BDCB-44BF-9DC1-D104F82A58ED}" type="parTrans" cxnId="{C9D415F8-A549-478A-9FAA-5254CD9EB94B}">
      <dgm:prSet custT="1"/>
      <dgm:spPr/>
      <dgm:t>
        <a:bodyPr/>
        <a:lstStyle/>
        <a:p>
          <a:endParaRPr lang="en-US" sz="1100" b="0"/>
        </a:p>
      </dgm:t>
    </dgm:pt>
    <dgm:pt modelId="{E2E4BB94-DE57-460A-940F-06425120F958}">
      <dgm:prSet custT="1"/>
      <dgm:spPr/>
      <dgm:t>
        <a:bodyPr/>
        <a:lstStyle/>
        <a:p>
          <a:r>
            <a:rPr lang="fa-IR" sz="1100" b="1" dirty="0">
              <a:cs typeface="B Lotus" panose="00000400000000000000" pitchFamily="2" charset="-78"/>
            </a:rPr>
            <a:t>شبکه سازی و ایجاد ارتباط</a:t>
          </a:r>
          <a:endParaRPr lang="en-US" sz="1100" b="1" dirty="0">
            <a:cs typeface="B Lotus" panose="00000400000000000000" pitchFamily="2" charset="-78"/>
          </a:endParaRPr>
        </a:p>
      </dgm:t>
    </dgm:pt>
    <dgm:pt modelId="{F9663726-AEF8-4094-81C6-3A2887FDF54C}" type="parTrans" cxnId="{9191541C-3441-4E9D-9D15-DDC593DD2111}">
      <dgm:prSet custT="1"/>
      <dgm:spPr/>
      <dgm:t>
        <a:bodyPr/>
        <a:lstStyle/>
        <a:p>
          <a:endParaRPr lang="en-US" sz="1100" b="0"/>
        </a:p>
      </dgm:t>
    </dgm:pt>
    <dgm:pt modelId="{5E939C25-2895-4576-BA99-F71C6E0F5D3F}" type="sibTrans" cxnId="{9191541C-3441-4E9D-9D15-DDC593DD2111}">
      <dgm:prSet/>
      <dgm:spPr/>
      <dgm:t>
        <a:bodyPr/>
        <a:lstStyle/>
        <a:p>
          <a:endParaRPr lang="en-US" sz="1100" b="0"/>
        </a:p>
      </dgm:t>
    </dgm:pt>
    <dgm:pt modelId="{5E514CAD-1636-4180-B0F0-74F3020ECA68}">
      <dgm:prSet custT="1"/>
      <dgm:spPr/>
      <dgm:t>
        <a:bodyPr/>
        <a:lstStyle/>
        <a:p>
          <a:r>
            <a:rPr lang="fa-IR" sz="1100" b="1" dirty="0">
              <a:cs typeface="B Lotus" panose="00000400000000000000" pitchFamily="2" charset="-78"/>
            </a:rPr>
            <a:t>رویدادهای مساله محور</a:t>
          </a:r>
          <a:endParaRPr lang="en-US" sz="1100" b="1" dirty="0">
            <a:cs typeface="B Lotus" panose="00000400000000000000" pitchFamily="2" charset="-78"/>
          </a:endParaRPr>
        </a:p>
      </dgm:t>
    </dgm:pt>
    <dgm:pt modelId="{51FD0D28-90CA-45A4-8489-9A5F73B17EFB}" type="parTrans" cxnId="{F0C4C546-7B51-4ADA-AF4E-EF61FB95E789}">
      <dgm:prSet custT="1"/>
      <dgm:spPr/>
      <dgm:t>
        <a:bodyPr/>
        <a:lstStyle/>
        <a:p>
          <a:endParaRPr lang="en-US" sz="1100" b="0"/>
        </a:p>
      </dgm:t>
    </dgm:pt>
    <dgm:pt modelId="{0A3D1D89-06D4-4C85-9270-7345FB37BA22}" type="sibTrans" cxnId="{F0C4C546-7B51-4ADA-AF4E-EF61FB95E789}">
      <dgm:prSet/>
      <dgm:spPr/>
      <dgm:t>
        <a:bodyPr/>
        <a:lstStyle/>
        <a:p>
          <a:endParaRPr lang="en-US" sz="1100" b="0"/>
        </a:p>
      </dgm:t>
    </dgm:pt>
    <dgm:pt modelId="{A17D16A1-9CCE-4DAC-92F9-D539A9615CAB}" type="pres">
      <dgm:prSet presAssocID="{E53ACA1C-0D6A-4724-A2D9-3D418B2E48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C0EACB7-CC6E-4DAE-B500-80D7BF9C145C}" type="pres">
      <dgm:prSet presAssocID="{467518C0-4EA1-4023-9C08-49819DC4511C}" presName="centerShape" presStyleLbl="node0" presStyleIdx="0" presStyleCnt="1" custScaleX="105104" custScaleY="97496"/>
      <dgm:spPr/>
      <dgm:t>
        <a:bodyPr/>
        <a:lstStyle/>
        <a:p>
          <a:pPr rtl="1"/>
          <a:endParaRPr lang="fa-IR"/>
        </a:p>
      </dgm:t>
    </dgm:pt>
    <dgm:pt modelId="{C35AE0D4-58F3-4295-B9DA-7030BD140288}" type="pres">
      <dgm:prSet presAssocID="{B427A8B0-5637-4240-9645-6FB6939514EB}" presName="parTrans" presStyleLbl="sibTrans2D1" presStyleIdx="0" presStyleCnt="8"/>
      <dgm:spPr/>
      <dgm:t>
        <a:bodyPr/>
        <a:lstStyle/>
        <a:p>
          <a:pPr rtl="1"/>
          <a:endParaRPr lang="fa-IR"/>
        </a:p>
      </dgm:t>
    </dgm:pt>
    <dgm:pt modelId="{AB14BE5A-9FA5-41ED-B5E6-8532F80DC023}" type="pres">
      <dgm:prSet presAssocID="{B427A8B0-5637-4240-9645-6FB6939514EB}" presName="connectorText" presStyleLbl="sibTrans2D1" presStyleIdx="0" presStyleCnt="8"/>
      <dgm:spPr/>
      <dgm:t>
        <a:bodyPr/>
        <a:lstStyle/>
        <a:p>
          <a:pPr rtl="1"/>
          <a:endParaRPr lang="fa-IR"/>
        </a:p>
      </dgm:t>
    </dgm:pt>
    <dgm:pt modelId="{C339E068-166A-46EC-8076-2EDFBBC2B496}" type="pres">
      <dgm:prSet presAssocID="{AB898D65-1046-47E7-B789-64ADD07FE598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5054852-6DF9-4830-94D6-F15B32D76D01}" type="pres">
      <dgm:prSet presAssocID="{2D85A172-3B6D-4D96-A026-D70995DEBA0B}" presName="parTrans" presStyleLbl="sibTrans2D1" presStyleIdx="1" presStyleCnt="8"/>
      <dgm:spPr/>
      <dgm:t>
        <a:bodyPr/>
        <a:lstStyle/>
        <a:p>
          <a:pPr rtl="1"/>
          <a:endParaRPr lang="fa-IR"/>
        </a:p>
      </dgm:t>
    </dgm:pt>
    <dgm:pt modelId="{518D83F5-7BD1-4934-8E36-888E850E90DB}" type="pres">
      <dgm:prSet presAssocID="{2D85A172-3B6D-4D96-A026-D70995DEBA0B}" presName="connectorText" presStyleLbl="sibTrans2D1" presStyleIdx="1" presStyleCnt="8"/>
      <dgm:spPr/>
      <dgm:t>
        <a:bodyPr/>
        <a:lstStyle/>
        <a:p>
          <a:pPr rtl="1"/>
          <a:endParaRPr lang="fa-IR"/>
        </a:p>
      </dgm:t>
    </dgm:pt>
    <dgm:pt modelId="{E7D66A45-002D-4C70-B4F7-A8BD911A3503}" type="pres">
      <dgm:prSet presAssocID="{FAE94918-482D-4A80-9B2B-084A78ED55C9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88F0391-1765-4F8C-B871-8492CE86DBF3}" type="pres">
      <dgm:prSet presAssocID="{84D77BCC-BDCB-44BF-9DC1-D104F82A58ED}" presName="parTrans" presStyleLbl="sibTrans2D1" presStyleIdx="2" presStyleCnt="8"/>
      <dgm:spPr/>
      <dgm:t>
        <a:bodyPr/>
        <a:lstStyle/>
        <a:p>
          <a:pPr rtl="1"/>
          <a:endParaRPr lang="fa-IR"/>
        </a:p>
      </dgm:t>
    </dgm:pt>
    <dgm:pt modelId="{9DE1E8FD-877C-4E45-A0ED-EE3B6AA435FB}" type="pres">
      <dgm:prSet presAssocID="{84D77BCC-BDCB-44BF-9DC1-D104F82A58ED}" presName="connectorText" presStyleLbl="sibTrans2D1" presStyleIdx="2" presStyleCnt="8"/>
      <dgm:spPr/>
      <dgm:t>
        <a:bodyPr/>
        <a:lstStyle/>
        <a:p>
          <a:pPr rtl="1"/>
          <a:endParaRPr lang="fa-IR"/>
        </a:p>
      </dgm:t>
    </dgm:pt>
    <dgm:pt modelId="{0D5B8A10-7790-45A6-8A33-79E3A0FCC713}" type="pres">
      <dgm:prSet presAssocID="{56DB8DDF-6890-4B93-A000-B877BF5E71C9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48F3D30-2AAA-4A9A-8F32-F2FADA7A29E4}" type="pres">
      <dgm:prSet presAssocID="{4C745D11-DCE3-4DBB-A883-1CF5315A9AAA}" presName="parTrans" presStyleLbl="sibTrans2D1" presStyleIdx="3" presStyleCnt="8"/>
      <dgm:spPr/>
      <dgm:t>
        <a:bodyPr/>
        <a:lstStyle/>
        <a:p>
          <a:pPr rtl="1"/>
          <a:endParaRPr lang="fa-IR"/>
        </a:p>
      </dgm:t>
    </dgm:pt>
    <dgm:pt modelId="{B6C69F13-E9E6-468C-BA31-71026D3BBCD7}" type="pres">
      <dgm:prSet presAssocID="{4C745D11-DCE3-4DBB-A883-1CF5315A9AAA}" presName="connectorText" presStyleLbl="sibTrans2D1" presStyleIdx="3" presStyleCnt="8"/>
      <dgm:spPr/>
      <dgm:t>
        <a:bodyPr/>
        <a:lstStyle/>
        <a:p>
          <a:pPr rtl="1"/>
          <a:endParaRPr lang="fa-IR"/>
        </a:p>
      </dgm:t>
    </dgm:pt>
    <dgm:pt modelId="{C33DA105-BE5D-4E3D-B2FE-3D435E9930E2}" type="pres">
      <dgm:prSet presAssocID="{265AE77F-128F-46FC-9CBC-FBE54A3EA1B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E0CFF16-E6DF-48B8-817E-DB3E3B8F286C}" type="pres">
      <dgm:prSet presAssocID="{C714EC05-A02F-468C-A8BB-05FC2F34D0AF}" presName="parTrans" presStyleLbl="sibTrans2D1" presStyleIdx="4" presStyleCnt="8"/>
      <dgm:spPr/>
      <dgm:t>
        <a:bodyPr/>
        <a:lstStyle/>
        <a:p>
          <a:pPr rtl="1"/>
          <a:endParaRPr lang="fa-IR"/>
        </a:p>
      </dgm:t>
    </dgm:pt>
    <dgm:pt modelId="{30416346-A2D7-47BD-B847-4538375C4508}" type="pres">
      <dgm:prSet presAssocID="{C714EC05-A02F-468C-A8BB-05FC2F34D0AF}" presName="connectorText" presStyleLbl="sibTrans2D1" presStyleIdx="4" presStyleCnt="8"/>
      <dgm:spPr/>
      <dgm:t>
        <a:bodyPr/>
        <a:lstStyle/>
        <a:p>
          <a:pPr rtl="1"/>
          <a:endParaRPr lang="fa-IR"/>
        </a:p>
      </dgm:t>
    </dgm:pt>
    <dgm:pt modelId="{DD94572E-5C1E-4AA6-B305-5422F7D80307}" type="pres">
      <dgm:prSet presAssocID="{2C610A94-322E-4B77-9A47-CCC74591E4F6}" presName="node" presStyleLbl="node1" presStyleIdx="4" presStyleCnt="8" custRadScaleRad="98402" custRadScaleInc="-218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6F26DF7-EECA-4B7B-BA9D-B637A2FA91C6}" type="pres">
      <dgm:prSet presAssocID="{51FD0D28-90CA-45A4-8489-9A5F73B17EFB}" presName="parTrans" presStyleLbl="sibTrans2D1" presStyleIdx="5" presStyleCnt="8"/>
      <dgm:spPr/>
      <dgm:t>
        <a:bodyPr/>
        <a:lstStyle/>
        <a:p>
          <a:pPr rtl="1"/>
          <a:endParaRPr lang="fa-IR"/>
        </a:p>
      </dgm:t>
    </dgm:pt>
    <dgm:pt modelId="{D638321B-9853-4D2D-B23D-9D5F4C9C2C21}" type="pres">
      <dgm:prSet presAssocID="{51FD0D28-90CA-45A4-8489-9A5F73B17EFB}" presName="connectorText" presStyleLbl="sibTrans2D1" presStyleIdx="5" presStyleCnt="8"/>
      <dgm:spPr/>
      <dgm:t>
        <a:bodyPr/>
        <a:lstStyle/>
        <a:p>
          <a:pPr rtl="1"/>
          <a:endParaRPr lang="fa-IR"/>
        </a:p>
      </dgm:t>
    </dgm:pt>
    <dgm:pt modelId="{2F414EBB-F43D-4D36-88C6-ABF0BE967FBC}" type="pres">
      <dgm:prSet presAssocID="{5E514CAD-1636-4180-B0F0-74F3020ECA6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E39D3CE-A3D3-4E17-AF7E-D0671277671A}" type="pres">
      <dgm:prSet presAssocID="{F9663726-AEF8-4094-81C6-3A2887FDF54C}" presName="parTrans" presStyleLbl="sibTrans2D1" presStyleIdx="6" presStyleCnt="8"/>
      <dgm:spPr/>
      <dgm:t>
        <a:bodyPr/>
        <a:lstStyle/>
        <a:p>
          <a:pPr rtl="1"/>
          <a:endParaRPr lang="fa-IR"/>
        </a:p>
      </dgm:t>
    </dgm:pt>
    <dgm:pt modelId="{569E5980-A53A-48E5-A25F-5B1AB690E27F}" type="pres">
      <dgm:prSet presAssocID="{F9663726-AEF8-4094-81C6-3A2887FDF54C}" presName="connectorText" presStyleLbl="sibTrans2D1" presStyleIdx="6" presStyleCnt="8"/>
      <dgm:spPr/>
      <dgm:t>
        <a:bodyPr/>
        <a:lstStyle/>
        <a:p>
          <a:pPr rtl="1"/>
          <a:endParaRPr lang="fa-IR"/>
        </a:p>
      </dgm:t>
    </dgm:pt>
    <dgm:pt modelId="{8D9D9DC5-996A-4A75-919B-54673F2537D9}" type="pres">
      <dgm:prSet presAssocID="{E2E4BB94-DE57-460A-940F-06425120F95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1A48200-B240-4291-B134-F2BF48CD04E9}" type="pres">
      <dgm:prSet presAssocID="{725727C1-226E-4F11-B83E-B7CC61328186}" presName="parTrans" presStyleLbl="sibTrans2D1" presStyleIdx="7" presStyleCnt="8"/>
      <dgm:spPr/>
      <dgm:t>
        <a:bodyPr/>
        <a:lstStyle/>
        <a:p>
          <a:pPr rtl="1"/>
          <a:endParaRPr lang="fa-IR"/>
        </a:p>
      </dgm:t>
    </dgm:pt>
    <dgm:pt modelId="{4A94CC13-D204-413A-816B-6AF7949EAE3A}" type="pres">
      <dgm:prSet presAssocID="{725727C1-226E-4F11-B83E-B7CC61328186}" presName="connectorText" presStyleLbl="sibTrans2D1" presStyleIdx="7" presStyleCnt="8"/>
      <dgm:spPr/>
      <dgm:t>
        <a:bodyPr/>
        <a:lstStyle/>
        <a:p>
          <a:pPr rtl="1"/>
          <a:endParaRPr lang="fa-IR"/>
        </a:p>
      </dgm:t>
    </dgm:pt>
    <dgm:pt modelId="{7F13ABD3-B86B-478E-85FA-4D4BAFAC4011}" type="pres">
      <dgm:prSet presAssocID="{F1E1EE66-083A-4C1C-AB12-70DCAE255B1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4D5B137C-3699-4757-9DA5-497F0C697E44}" type="presOf" srcId="{B427A8B0-5637-4240-9645-6FB6939514EB}" destId="{C35AE0D4-58F3-4295-B9DA-7030BD140288}" srcOrd="0" destOrd="0" presId="urn:microsoft.com/office/officeart/2005/8/layout/radial5"/>
    <dgm:cxn modelId="{A4E4C008-6F91-4EED-9F13-A4E6EDE36988}" srcId="{467518C0-4EA1-4023-9C08-49819DC4511C}" destId="{2C610A94-322E-4B77-9A47-CCC74591E4F6}" srcOrd="4" destOrd="0" parTransId="{C714EC05-A02F-468C-A8BB-05FC2F34D0AF}" sibTransId="{F033C6ED-B6DD-4FD1-9A39-CBF2E841F27B}"/>
    <dgm:cxn modelId="{44326C43-65CD-4FC6-A432-87BE0F5E584F}" type="presOf" srcId="{F1E1EE66-083A-4C1C-AB12-70DCAE255B11}" destId="{7F13ABD3-B86B-478E-85FA-4D4BAFAC4011}" srcOrd="0" destOrd="0" presId="urn:microsoft.com/office/officeart/2005/8/layout/radial5"/>
    <dgm:cxn modelId="{0DE4D8D1-2CCA-4AA1-A0F4-398116857BBA}" srcId="{467518C0-4EA1-4023-9C08-49819DC4511C}" destId="{AB898D65-1046-47E7-B789-64ADD07FE598}" srcOrd="0" destOrd="0" parTransId="{B427A8B0-5637-4240-9645-6FB6939514EB}" sibTransId="{300EA310-8F87-4921-8E95-59D2A7B1F564}"/>
    <dgm:cxn modelId="{D25DCAE7-3F5A-4888-BDE1-5919E238F78E}" srcId="{467518C0-4EA1-4023-9C08-49819DC4511C}" destId="{265AE77F-128F-46FC-9CBC-FBE54A3EA1BA}" srcOrd="3" destOrd="0" parTransId="{4C745D11-DCE3-4DBB-A883-1CF5315A9AAA}" sibTransId="{A7B9C627-E379-4381-A37C-E36C8F0E50C2}"/>
    <dgm:cxn modelId="{631B0169-873C-4690-BDD1-94178CD43FE7}" type="presOf" srcId="{265AE77F-128F-46FC-9CBC-FBE54A3EA1BA}" destId="{C33DA105-BE5D-4E3D-B2FE-3D435E9930E2}" srcOrd="0" destOrd="0" presId="urn:microsoft.com/office/officeart/2005/8/layout/radial5"/>
    <dgm:cxn modelId="{69828FA2-3791-4AC6-8FAF-A8B8A1584DE7}" type="presOf" srcId="{51FD0D28-90CA-45A4-8489-9A5F73B17EFB}" destId="{D638321B-9853-4D2D-B23D-9D5F4C9C2C21}" srcOrd="1" destOrd="0" presId="urn:microsoft.com/office/officeart/2005/8/layout/radial5"/>
    <dgm:cxn modelId="{BE31A0DA-A793-496A-8973-1EBAE11BE173}" type="presOf" srcId="{4C745D11-DCE3-4DBB-A883-1CF5315A9AAA}" destId="{648F3D30-2AAA-4A9A-8F32-F2FADA7A29E4}" srcOrd="0" destOrd="0" presId="urn:microsoft.com/office/officeart/2005/8/layout/radial5"/>
    <dgm:cxn modelId="{422A5C85-20F8-4A0B-B777-A02647CF35BB}" type="presOf" srcId="{84D77BCC-BDCB-44BF-9DC1-D104F82A58ED}" destId="{9DE1E8FD-877C-4E45-A0ED-EE3B6AA435FB}" srcOrd="1" destOrd="0" presId="urn:microsoft.com/office/officeart/2005/8/layout/radial5"/>
    <dgm:cxn modelId="{B9792E10-27A7-458A-8947-EE561E83980C}" srcId="{467518C0-4EA1-4023-9C08-49819DC4511C}" destId="{FAE94918-482D-4A80-9B2B-084A78ED55C9}" srcOrd="1" destOrd="0" parTransId="{2D85A172-3B6D-4D96-A026-D70995DEBA0B}" sibTransId="{CD619251-F92F-4881-895A-27F450196D22}"/>
    <dgm:cxn modelId="{1438F2D9-A3DA-43C1-978E-2ACD15E6E912}" srcId="{467518C0-4EA1-4023-9C08-49819DC4511C}" destId="{F1E1EE66-083A-4C1C-AB12-70DCAE255B11}" srcOrd="7" destOrd="0" parTransId="{725727C1-226E-4F11-B83E-B7CC61328186}" sibTransId="{B7C527BB-6886-45B2-A36E-8F75AC7E41A7}"/>
    <dgm:cxn modelId="{68A93BF9-7ED7-47F3-A8CE-F865A55F7788}" type="presOf" srcId="{51FD0D28-90CA-45A4-8489-9A5F73B17EFB}" destId="{C6F26DF7-EECA-4B7B-BA9D-B637A2FA91C6}" srcOrd="0" destOrd="0" presId="urn:microsoft.com/office/officeart/2005/8/layout/radial5"/>
    <dgm:cxn modelId="{C9D415F8-A549-478A-9FAA-5254CD9EB94B}" srcId="{467518C0-4EA1-4023-9C08-49819DC4511C}" destId="{56DB8DDF-6890-4B93-A000-B877BF5E71C9}" srcOrd="2" destOrd="0" parTransId="{84D77BCC-BDCB-44BF-9DC1-D104F82A58ED}" sibTransId="{B1A26B5E-F16A-444F-828E-89153A3662AC}"/>
    <dgm:cxn modelId="{9284C93F-5797-4DAB-8598-228044A48AD1}" type="presOf" srcId="{B427A8B0-5637-4240-9645-6FB6939514EB}" destId="{AB14BE5A-9FA5-41ED-B5E6-8532F80DC023}" srcOrd="1" destOrd="0" presId="urn:microsoft.com/office/officeart/2005/8/layout/radial5"/>
    <dgm:cxn modelId="{E67E7490-5196-4E2E-9C17-CCB07784FA9B}" srcId="{E53ACA1C-0D6A-4724-A2D9-3D418B2E488F}" destId="{467518C0-4EA1-4023-9C08-49819DC4511C}" srcOrd="0" destOrd="0" parTransId="{72B0F811-68BA-4A60-8D81-5FEACAC3DDEF}" sibTransId="{6E4F990D-F7AD-4F61-9F6F-E6481505B9B8}"/>
    <dgm:cxn modelId="{70C078A0-5DC6-4E16-BA70-2C6D715BFC18}" type="presOf" srcId="{725727C1-226E-4F11-B83E-B7CC61328186}" destId="{4A94CC13-D204-413A-816B-6AF7949EAE3A}" srcOrd="1" destOrd="0" presId="urn:microsoft.com/office/officeart/2005/8/layout/radial5"/>
    <dgm:cxn modelId="{3B63CBE7-3271-4E86-AAE7-F024D07673CC}" type="presOf" srcId="{725727C1-226E-4F11-B83E-B7CC61328186}" destId="{F1A48200-B240-4291-B134-F2BF48CD04E9}" srcOrd="0" destOrd="0" presId="urn:microsoft.com/office/officeart/2005/8/layout/radial5"/>
    <dgm:cxn modelId="{F0C4C546-7B51-4ADA-AF4E-EF61FB95E789}" srcId="{467518C0-4EA1-4023-9C08-49819DC4511C}" destId="{5E514CAD-1636-4180-B0F0-74F3020ECA68}" srcOrd="5" destOrd="0" parTransId="{51FD0D28-90CA-45A4-8489-9A5F73B17EFB}" sibTransId="{0A3D1D89-06D4-4C85-9270-7345FB37BA22}"/>
    <dgm:cxn modelId="{7DC050D3-8A41-4C73-95F3-4F45BF488C4C}" type="presOf" srcId="{5E514CAD-1636-4180-B0F0-74F3020ECA68}" destId="{2F414EBB-F43D-4D36-88C6-ABF0BE967FBC}" srcOrd="0" destOrd="0" presId="urn:microsoft.com/office/officeart/2005/8/layout/radial5"/>
    <dgm:cxn modelId="{1715B8FC-4168-40E4-A8DC-FE2BDA71E290}" type="presOf" srcId="{AB898D65-1046-47E7-B789-64ADD07FE598}" destId="{C339E068-166A-46EC-8076-2EDFBBC2B496}" srcOrd="0" destOrd="0" presId="urn:microsoft.com/office/officeart/2005/8/layout/radial5"/>
    <dgm:cxn modelId="{6EC34FC2-98D8-4994-878A-30AEB0AB0D10}" type="presOf" srcId="{F9663726-AEF8-4094-81C6-3A2887FDF54C}" destId="{8E39D3CE-A3D3-4E17-AF7E-D0671277671A}" srcOrd="0" destOrd="0" presId="urn:microsoft.com/office/officeart/2005/8/layout/radial5"/>
    <dgm:cxn modelId="{B4497CAE-DC93-4B3A-A553-9AD45A672CC2}" type="presOf" srcId="{467518C0-4EA1-4023-9C08-49819DC4511C}" destId="{FC0EACB7-CC6E-4DAE-B500-80D7BF9C145C}" srcOrd="0" destOrd="0" presId="urn:microsoft.com/office/officeart/2005/8/layout/radial5"/>
    <dgm:cxn modelId="{67222CF7-600C-4364-B05C-192D25894CBD}" type="presOf" srcId="{84D77BCC-BDCB-44BF-9DC1-D104F82A58ED}" destId="{388F0391-1765-4F8C-B871-8492CE86DBF3}" srcOrd="0" destOrd="0" presId="urn:microsoft.com/office/officeart/2005/8/layout/radial5"/>
    <dgm:cxn modelId="{F2415D44-C510-4D4A-B80D-37CB2EC90D9B}" type="presOf" srcId="{2C610A94-322E-4B77-9A47-CCC74591E4F6}" destId="{DD94572E-5C1E-4AA6-B305-5422F7D80307}" srcOrd="0" destOrd="0" presId="urn:microsoft.com/office/officeart/2005/8/layout/radial5"/>
    <dgm:cxn modelId="{C307D00C-DD70-42D0-B478-F4ED8604ECD8}" type="presOf" srcId="{2D85A172-3B6D-4D96-A026-D70995DEBA0B}" destId="{95054852-6DF9-4830-94D6-F15B32D76D01}" srcOrd="0" destOrd="0" presId="urn:microsoft.com/office/officeart/2005/8/layout/radial5"/>
    <dgm:cxn modelId="{D2B936C0-FF32-4624-A7FE-8F7D94D079D3}" type="presOf" srcId="{4C745D11-DCE3-4DBB-A883-1CF5315A9AAA}" destId="{B6C69F13-E9E6-468C-BA31-71026D3BBCD7}" srcOrd="1" destOrd="0" presId="urn:microsoft.com/office/officeart/2005/8/layout/radial5"/>
    <dgm:cxn modelId="{92EFC00A-6C42-43B4-909E-3845D8607A91}" type="presOf" srcId="{C714EC05-A02F-468C-A8BB-05FC2F34D0AF}" destId="{0E0CFF16-E6DF-48B8-817E-DB3E3B8F286C}" srcOrd="0" destOrd="0" presId="urn:microsoft.com/office/officeart/2005/8/layout/radial5"/>
    <dgm:cxn modelId="{5E0F631E-583B-4804-9181-640D2F10B2F4}" type="presOf" srcId="{FAE94918-482D-4A80-9B2B-084A78ED55C9}" destId="{E7D66A45-002D-4C70-B4F7-A8BD911A3503}" srcOrd="0" destOrd="0" presId="urn:microsoft.com/office/officeart/2005/8/layout/radial5"/>
    <dgm:cxn modelId="{AD854FD6-4B9A-4F8B-A45A-5465A1E31FB2}" type="presOf" srcId="{2D85A172-3B6D-4D96-A026-D70995DEBA0B}" destId="{518D83F5-7BD1-4934-8E36-888E850E90DB}" srcOrd="1" destOrd="0" presId="urn:microsoft.com/office/officeart/2005/8/layout/radial5"/>
    <dgm:cxn modelId="{7FBC871A-AFBA-47B2-8731-589CD0821E42}" type="presOf" srcId="{E53ACA1C-0D6A-4724-A2D9-3D418B2E488F}" destId="{A17D16A1-9CCE-4DAC-92F9-D539A9615CAB}" srcOrd="0" destOrd="0" presId="urn:microsoft.com/office/officeart/2005/8/layout/radial5"/>
    <dgm:cxn modelId="{9191541C-3441-4E9D-9D15-DDC593DD2111}" srcId="{467518C0-4EA1-4023-9C08-49819DC4511C}" destId="{E2E4BB94-DE57-460A-940F-06425120F958}" srcOrd="6" destOrd="0" parTransId="{F9663726-AEF8-4094-81C6-3A2887FDF54C}" sibTransId="{5E939C25-2895-4576-BA99-F71C6E0F5D3F}"/>
    <dgm:cxn modelId="{397146DF-2E9F-4A38-8167-89045108845E}" type="presOf" srcId="{C714EC05-A02F-468C-A8BB-05FC2F34D0AF}" destId="{30416346-A2D7-47BD-B847-4538375C4508}" srcOrd="1" destOrd="0" presId="urn:microsoft.com/office/officeart/2005/8/layout/radial5"/>
    <dgm:cxn modelId="{AA071AD2-4852-4DC5-B7B4-C1B2960E8758}" type="presOf" srcId="{56DB8DDF-6890-4B93-A000-B877BF5E71C9}" destId="{0D5B8A10-7790-45A6-8A33-79E3A0FCC713}" srcOrd="0" destOrd="0" presId="urn:microsoft.com/office/officeart/2005/8/layout/radial5"/>
    <dgm:cxn modelId="{3C0D1386-0CF7-4648-82E9-B4EC7BF006D2}" type="presOf" srcId="{F9663726-AEF8-4094-81C6-3A2887FDF54C}" destId="{569E5980-A53A-48E5-A25F-5B1AB690E27F}" srcOrd="1" destOrd="0" presId="urn:microsoft.com/office/officeart/2005/8/layout/radial5"/>
    <dgm:cxn modelId="{8E61D7BC-65AA-48B1-83E6-D10DB93BC138}" type="presOf" srcId="{E2E4BB94-DE57-460A-940F-06425120F958}" destId="{8D9D9DC5-996A-4A75-919B-54673F2537D9}" srcOrd="0" destOrd="0" presId="urn:microsoft.com/office/officeart/2005/8/layout/radial5"/>
    <dgm:cxn modelId="{4EB7AFDD-DAED-4B44-B52F-75D7CD4067A4}" type="presParOf" srcId="{A17D16A1-9CCE-4DAC-92F9-D539A9615CAB}" destId="{FC0EACB7-CC6E-4DAE-B500-80D7BF9C145C}" srcOrd="0" destOrd="0" presId="urn:microsoft.com/office/officeart/2005/8/layout/radial5"/>
    <dgm:cxn modelId="{28573E6F-B55C-41CC-90A0-C0BF5280B98E}" type="presParOf" srcId="{A17D16A1-9CCE-4DAC-92F9-D539A9615CAB}" destId="{C35AE0D4-58F3-4295-B9DA-7030BD140288}" srcOrd="1" destOrd="0" presId="urn:microsoft.com/office/officeart/2005/8/layout/radial5"/>
    <dgm:cxn modelId="{6F84D922-CDCD-43BA-86BF-33A5052C21BF}" type="presParOf" srcId="{C35AE0D4-58F3-4295-B9DA-7030BD140288}" destId="{AB14BE5A-9FA5-41ED-B5E6-8532F80DC023}" srcOrd="0" destOrd="0" presId="urn:microsoft.com/office/officeart/2005/8/layout/radial5"/>
    <dgm:cxn modelId="{9A381F6F-6AF1-4C68-AA55-3B53AE140F04}" type="presParOf" srcId="{A17D16A1-9CCE-4DAC-92F9-D539A9615CAB}" destId="{C339E068-166A-46EC-8076-2EDFBBC2B496}" srcOrd="2" destOrd="0" presId="urn:microsoft.com/office/officeart/2005/8/layout/radial5"/>
    <dgm:cxn modelId="{A830CF8D-B3CA-4A64-83A2-7E0C5FD3628F}" type="presParOf" srcId="{A17D16A1-9CCE-4DAC-92F9-D539A9615CAB}" destId="{95054852-6DF9-4830-94D6-F15B32D76D01}" srcOrd="3" destOrd="0" presId="urn:microsoft.com/office/officeart/2005/8/layout/radial5"/>
    <dgm:cxn modelId="{BBDB54B7-DF25-4C36-A4FC-52E2A8112956}" type="presParOf" srcId="{95054852-6DF9-4830-94D6-F15B32D76D01}" destId="{518D83F5-7BD1-4934-8E36-888E850E90DB}" srcOrd="0" destOrd="0" presId="urn:microsoft.com/office/officeart/2005/8/layout/radial5"/>
    <dgm:cxn modelId="{304E2A3F-A871-4D67-BD0E-5E6ABC6B407D}" type="presParOf" srcId="{A17D16A1-9CCE-4DAC-92F9-D539A9615CAB}" destId="{E7D66A45-002D-4C70-B4F7-A8BD911A3503}" srcOrd="4" destOrd="0" presId="urn:microsoft.com/office/officeart/2005/8/layout/radial5"/>
    <dgm:cxn modelId="{73B9FF49-9872-4CC2-97BF-CC960BF96826}" type="presParOf" srcId="{A17D16A1-9CCE-4DAC-92F9-D539A9615CAB}" destId="{388F0391-1765-4F8C-B871-8492CE86DBF3}" srcOrd="5" destOrd="0" presId="urn:microsoft.com/office/officeart/2005/8/layout/radial5"/>
    <dgm:cxn modelId="{26F4077D-C9A8-4832-A8C5-AEAFF8E6383E}" type="presParOf" srcId="{388F0391-1765-4F8C-B871-8492CE86DBF3}" destId="{9DE1E8FD-877C-4E45-A0ED-EE3B6AA435FB}" srcOrd="0" destOrd="0" presId="urn:microsoft.com/office/officeart/2005/8/layout/radial5"/>
    <dgm:cxn modelId="{311A9C13-F1D8-400D-A879-7736202E445C}" type="presParOf" srcId="{A17D16A1-9CCE-4DAC-92F9-D539A9615CAB}" destId="{0D5B8A10-7790-45A6-8A33-79E3A0FCC713}" srcOrd="6" destOrd="0" presId="urn:microsoft.com/office/officeart/2005/8/layout/radial5"/>
    <dgm:cxn modelId="{26F8B6F4-0572-4978-8EF9-5D146DFACED4}" type="presParOf" srcId="{A17D16A1-9CCE-4DAC-92F9-D539A9615CAB}" destId="{648F3D30-2AAA-4A9A-8F32-F2FADA7A29E4}" srcOrd="7" destOrd="0" presId="urn:microsoft.com/office/officeart/2005/8/layout/radial5"/>
    <dgm:cxn modelId="{40341E96-E8C6-44DB-A213-5E69621FC2F4}" type="presParOf" srcId="{648F3D30-2AAA-4A9A-8F32-F2FADA7A29E4}" destId="{B6C69F13-E9E6-468C-BA31-71026D3BBCD7}" srcOrd="0" destOrd="0" presId="urn:microsoft.com/office/officeart/2005/8/layout/radial5"/>
    <dgm:cxn modelId="{1539697B-976C-45BD-99CE-EEE405B60EA6}" type="presParOf" srcId="{A17D16A1-9CCE-4DAC-92F9-D539A9615CAB}" destId="{C33DA105-BE5D-4E3D-B2FE-3D435E9930E2}" srcOrd="8" destOrd="0" presId="urn:microsoft.com/office/officeart/2005/8/layout/radial5"/>
    <dgm:cxn modelId="{A6DF7546-C51E-4C0A-B16C-BA18873BAFAF}" type="presParOf" srcId="{A17D16A1-9CCE-4DAC-92F9-D539A9615CAB}" destId="{0E0CFF16-E6DF-48B8-817E-DB3E3B8F286C}" srcOrd="9" destOrd="0" presId="urn:microsoft.com/office/officeart/2005/8/layout/radial5"/>
    <dgm:cxn modelId="{0EB75134-8FAF-4031-80B0-1FDE5277BD94}" type="presParOf" srcId="{0E0CFF16-E6DF-48B8-817E-DB3E3B8F286C}" destId="{30416346-A2D7-47BD-B847-4538375C4508}" srcOrd="0" destOrd="0" presId="urn:microsoft.com/office/officeart/2005/8/layout/radial5"/>
    <dgm:cxn modelId="{9DDEE6CE-32EE-4CFC-8E23-9DDA6A2E3211}" type="presParOf" srcId="{A17D16A1-9CCE-4DAC-92F9-D539A9615CAB}" destId="{DD94572E-5C1E-4AA6-B305-5422F7D80307}" srcOrd="10" destOrd="0" presId="urn:microsoft.com/office/officeart/2005/8/layout/radial5"/>
    <dgm:cxn modelId="{52CFA580-70F7-489F-8502-B0BB2F114F82}" type="presParOf" srcId="{A17D16A1-9CCE-4DAC-92F9-D539A9615CAB}" destId="{C6F26DF7-EECA-4B7B-BA9D-B637A2FA91C6}" srcOrd="11" destOrd="0" presId="urn:microsoft.com/office/officeart/2005/8/layout/radial5"/>
    <dgm:cxn modelId="{3A164095-DD8A-4D54-8CE2-FDDAF812F9A0}" type="presParOf" srcId="{C6F26DF7-EECA-4B7B-BA9D-B637A2FA91C6}" destId="{D638321B-9853-4D2D-B23D-9D5F4C9C2C21}" srcOrd="0" destOrd="0" presId="urn:microsoft.com/office/officeart/2005/8/layout/radial5"/>
    <dgm:cxn modelId="{842659BC-F337-4E9A-BBE0-6DD565830A7E}" type="presParOf" srcId="{A17D16A1-9CCE-4DAC-92F9-D539A9615CAB}" destId="{2F414EBB-F43D-4D36-88C6-ABF0BE967FBC}" srcOrd="12" destOrd="0" presId="urn:microsoft.com/office/officeart/2005/8/layout/radial5"/>
    <dgm:cxn modelId="{0453C161-0D7A-4B2C-99F7-4CDD6DDF6FCD}" type="presParOf" srcId="{A17D16A1-9CCE-4DAC-92F9-D539A9615CAB}" destId="{8E39D3CE-A3D3-4E17-AF7E-D0671277671A}" srcOrd="13" destOrd="0" presId="urn:microsoft.com/office/officeart/2005/8/layout/radial5"/>
    <dgm:cxn modelId="{1615E6CC-9F61-44BA-A166-DA0658C11056}" type="presParOf" srcId="{8E39D3CE-A3D3-4E17-AF7E-D0671277671A}" destId="{569E5980-A53A-48E5-A25F-5B1AB690E27F}" srcOrd="0" destOrd="0" presId="urn:microsoft.com/office/officeart/2005/8/layout/radial5"/>
    <dgm:cxn modelId="{02CC3181-DB82-416C-99CF-83112C5C9028}" type="presParOf" srcId="{A17D16A1-9CCE-4DAC-92F9-D539A9615CAB}" destId="{8D9D9DC5-996A-4A75-919B-54673F2537D9}" srcOrd="14" destOrd="0" presId="urn:microsoft.com/office/officeart/2005/8/layout/radial5"/>
    <dgm:cxn modelId="{2C26AF6E-17D0-4AB7-8AE4-03E1CA1A8668}" type="presParOf" srcId="{A17D16A1-9CCE-4DAC-92F9-D539A9615CAB}" destId="{F1A48200-B240-4291-B134-F2BF48CD04E9}" srcOrd="15" destOrd="0" presId="urn:microsoft.com/office/officeart/2005/8/layout/radial5"/>
    <dgm:cxn modelId="{28C1B9FD-FEDE-4696-B279-390A0E1F2944}" type="presParOf" srcId="{F1A48200-B240-4291-B134-F2BF48CD04E9}" destId="{4A94CC13-D204-413A-816B-6AF7949EAE3A}" srcOrd="0" destOrd="0" presId="urn:microsoft.com/office/officeart/2005/8/layout/radial5"/>
    <dgm:cxn modelId="{2A1EEA13-B889-473B-8D9A-08EB5052A13D}" type="presParOf" srcId="{A17D16A1-9CCE-4DAC-92F9-D539A9615CAB}" destId="{7F13ABD3-B86B-478E-85FA-4D4BAFAC4011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591AF2-12F2-4DF9-B792-20D21FC060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A39441-C942-4DC1-B170-41315FFBBD46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کمیته عالی</a:t>
          </a:r>
          <a:endParaRPr lang="en-US" b="1" dirty="0">
            <a:cs typeface="B Lotus" panose="00000400000000000000" pitchFamily="2" charset="-78"/>
          </a:endParaRPr>
        </a:p>
      </dgm:t>
    </dgm:pt>
    <dgm:pt modelId="{9C624C09-B6BB-4FB5-B260-A40738730B0F}" type="parTrans" cxnId="{9D9DC5E5-14AB-45CB-BD49-1A2162BCAECF}">
      <dgm:prSet/>
      <dgm:spPr/>
      <dgm:t>
        <a:bodyPr/>
        <a:lstStyle/>
        <a:p>
          <a:endParaRPr lang="en-US"/>
        </a:p>
      </dgm:t>
    </dgm:pt>
    <dgm:pt modelId="{7448B3E3-A3BB-4FC2-A6E0-86463D11EF8B}" type="sibTrans" cxnId="{9D9DC5E5-14AB-45CB-BD49-1A2162BCAECF}">
      <dgm:prSet/>
      <dgm:spPr/>
      <dgm:t>
        <a:bodyPr/>
        <a:lstStyle/>
        <a:p>
          <a:endParaRPr lang="en-US"/>
        </a:p>
      </dgm:t>
    </dgm:pt>
    <dgm:pt modelId="{7D93955C-0B6D-4B5A-974C-82AF5FF475A0}">
      <dgm:prSet phldrT="[Text]" custT="1"/>
      <dgm:spPr/>
      <dgm:t>
        <a:bodyPr/>
        <a:lstStyle/>
        <a:p>
          <a:r>
            <a:rPr lang="fa-IR" sz="2800" b="1" dirty="0">
              <a:cs typeface="B Lotus" panose="00000400000000000000" pitchFamily="2" charset="-78"/>
            </a:rPr>
            <a:t>کارگزار</a:t>
          </a:r>
          <a:endParaRPr lang="en-US" sz="2800" b="1" dirty="0">
            <a:cs typeface="B Lotus" panose="00000400000000000000" pitchFamily="2" charset="-78"/>
          </a:endParaRPr>
        </a:p>
      </dgm:t>
    </dgm:pt>
    <dgm:pt modelId="{56660873-9CA5-46F7-B6EC-F23001DE3867}" type="parTrans" cxnId="{A5D54FE0-ECFF-4A69-B966-71651836109D}">
      <dgm:prSet/>
      <dgm:spPr/>
      <dgm:t>
        <a:bodyPr/>
        <a:lstStyle/>
        <a:p>
          <a:endParaRPr lang="en-US"/>
        </a:p>
      </dgm:t>
    </dgm:pt>
    <dgm:pt modelId="{1869CF1A-6953-41FE-B221-B2BA55BEAE30}" type="sibTrans" cxnId="{A5D54FE0-ECFF-4A69-B966-71651836109D}">
      <dgm:prSet/>
      <dgm:spPr/>
      <dgm:t>
        <a:bodyPr/>
        <a:lstStyle/>
        <a:p>
          <a:endParaRPr lang="en-US"/>
        </a:p>
      </dgm:t>
    </dgm:pt>
    <dgm:pt modelId="{6A10AA58-9506-404A-A0BF-47843081487C}">
      <dgm:prSet phldrT="[Text]" custT="1"/>
      <dgm:spPr/>
      <dgm:t>
        <a:bodyPr/>
        <a:lstStyle/>
        <a:p>
          <a:r>
            <a:rPr lang="fa-IR" sz="1400" b="1" dirty="0">
              <a:cs typeface="B Lotus" panose="00000400000000000000" pitchFamily="2" charset="-78"/>
            </a:rPr>
            <a:t>دانشجویان و اساتید</a:t>
          </a:r>
          <a:endParaRPr lang="en-US" sz="1400" b="1" dirty="0">
            <a:cs typeface="B Lotus" panose="00000400000000000000" pitchFamily="2" charset="-78"/>
          </a:endParaRPr>
        </a:p>
      </dgm:t>
    </dgm:pt>
    <dgm:pt modelId="{75857FEE-4158-485B-A791-A07645983C5D}" type="parTrans" cxnId="{F90E1C84-5D05-425B-886B-A0FD3DA5E9CD}">
      <dgm:prSet/>
      <dgm:spPr/>
      <dgm:t>
        <a:bodyPr/>
        <a:lstStyle/>
        <a:p>
          <a:endParaRPr lang="en-US"/>
        </a:p>
      </dgm:t>
    </dgm:pt>
    <dgm:pt modelId="{8C944649-4CBA-4F2E-BA85-56DED09BD012}" type="sibTrans" cxnId="{F90E1C84-5D05-425B-886B-A0FD3DA5E9CD}">
      <dgm:prSet/>
      <dgm:spPr/>
      <dgm:t>
        <a:bodyPr/>
        <a:lstStyle/>
        <a:p>
          <a:endParaRPr lang="en-US"/>
        </a:p>
      </dgm:t>
    </dgm:pt>
    <dgm:pt modelId="{291FF5F5-35D7-4C28-B37C-F347E2D454FF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هسته های فناوری</a:t>
          </a:r>
          <a:endParaRPr lang="en-US" b="1" dirty="0">
            <a:cs typeface="B Lotus" panose="00000400000000000000" pitchFamily="2" charset="-78"/>
          </a:endParaRPr>
        </a:p>
      </dgm:t>
    </dgm:pt>
    <dgm:pt modelId="{D0D996EF-4B68-4A7B-9923-3A87ED3B322E}" type="parTrans" cxnId="{17AAF11C-0C3B-4D11-9F27-245FA8B72160}">
      <dgm:prSet/>
      <dgm:spPr/>
      <dgm:t>
        <a:bodyPr/>
        <a:lstStyle/>
        <a:p>
          <a:endParaRPr lang="en-US"/>
        </a:p>
      </dgm:t>
    </dgm:pt>
    <dgm:pt modelId="{574F20A2-D829-4983-BBA5-9814021C1386}" type="sibTrans" cxnId="{17AAF11C-0C3B-4D11-9F27-245FA8B72160}">
      <dgm:prSet/>
      <dgm:spPr/>
      <dgm:t>
        <a:bodyPr/>
        <a:lstStyle/>
        <a:p>
          <a:endParaRPr lang="en-US"/>
        </a:p>
      </dgm:t>
    </dgm:pt>
    <dgm:pt modelId="{37A0F61F-A139-45FD-AC7C-A3DA88BD59EE}">
      <dgm:prSet phldrT="[Text]"/>
      <dgm:spPr/>
      <dgm:t>
        <a:bodyPr/>
        <a:lstStyle/>
        <a:p>
          <a:r>
            <a:rPr lang="fa-IR" b="1" dirty="0">
              <a:cs typeface="B Lotus" panose="00000400000000000000" pitchFamily="2" charset="-78"/>
            </a:rPr>
            <a:t>شتابدهنده های تخصصی  </a:t>
          </a:r>
          <a:endParaRPr lang="en-US" b="1" dirty="0">
            <a:cs typeface="B Lotus" panose="00000400000000000000" pitchFamily="2" charset="-78"/>
          </a:endParaRPr>
        </a:p>
      </dgm:t>
    </dgm:pt>
    <dgm:pt modelId="{2A0BDE75-F261-4376-8392-0EC6FE527515}" type="parTrans" cxnId="{75C907A5-2587-4B5D-9BD3-22AF854DB92D}">
      <dgm:prSet/>
      <dgm:spPr/>
      <dgm:t>
        <a:bodyPr/>
        <a:lstStyle/>
        <a:p>
          <a:endParaRPr lang="en-US"/>
        </a:p>
      </dgm:t>
    </dgm:pt>
    <dgm:pt modelId="{05880A73-CAC7-425D-98AA-958B974EB6E6}" type="sibTrans" cxnId="{75C907A5-2587-4B5D-9BD3-22AF854DB92D}">
      <dgm:prSet/>
      <dgm:spPr/>
      <dgm:t>
        <a:bodyPr/>
        <a:lstStyle/>
        <a:p>
          <a:endParaRPr lang="en-US"/>
        </a:p>
      </dgm:t>
    </dgm:pt>
    <dgm:pt modelId="{6E05CCA4-D7C2-484F-9D49-76E21BDD9F6A}" type="pres">
      <dgm:prSet presAssocID="{37591AF2-12F2-4DF9-B792-20D21FC060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9C1C1650-4F6B-4840-8130-6204619B2A7D}" type="pres">
      <dgm:prSet presAssocID="{ACA39441-C942-4DC1-B170-41315FFBBD46}" presName="hierRoot1" presStyleCnt="0"/>
      <dgm:spPr/>
    </dgm:pt>
    <dgm:pt modelId="{D0672E7F-EEF9-413E-AF0C-B4FAB96DE36F}" type="pres">
      <dgm:prSet presAssocID="{ACA39441-C942-4DC1-B170-41315FFBBD46}" presName="composite" presStyleCnt="0"/>
      <dgm:spPr/>
    </dgm:pt>
    <dgm:pt modelId="{C2F268EA-86D6-41D0-965A-FB27CD25468B}" type="pres">
      <dgm:prSet presAssocID="{ACA39441-C942-4DC1-B170-41315FFBBD46}" presName="background" presStyleLbl="node0" presStyleIdx="0" presStyleCnt="1"/>
      <dgm:spPr/>
    </dgm:pt>
    <dgm:pt modelId="{31119CB1-5314-47D0-AA00-C4FD4D8F626C}" type="pres">
      <dgm:prSet presAssocID="{ACA39441-C942-4DC1-B170-41315FFBBD46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0043EF8C-41AC-4350-8267-8FAFA066EA62}" type="pres">
      <dgm:prSet presAssocID="{ACA39441-C942-4DC1-B170-41315FFBBD46}" presName="hierChild2" presStyleCnt="0"/>
      <dgm:spPr/>
    </dgm:pt>
    <dgm:pt modelId="{3788F60F-59F7-4834-8799-CA395C93BE2C}" type="pres">
      <dgm:prSet presAssocID="{56660873-9CA5-46F7-B6EC-F23001DE3867}" presName="Name10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74C70346-1E29-491A-A5A0-DED9B1326774}" type="pres">
      <dgm:prSet presAssocID="{7D93955C-0B6D-4B5A-974C-82AF5FF475A0}" presName="hierRoot2" presStyleCnt="0"/>
      <dgm:spPr/>
    </dgm:pt>
    <dgm:pt modelId="{954777B1-1FFE-4A27-B980-9D28052A1A10}" type="pres">
      <dgm:prSet presAssocID="{7D93955C-0B6D-4B5A-974C-82AF5FF475A0}" presName="composite2" presStyleCnt="0"/>
      <dgm:spPr/>
    </dgm:pt>
    <dgm:pt modelId="{8769C947-BAF6-4F91-990A-EDA16E47BD84}" type="pres">
      <dgm:prSet presAssocID="{7D93955C-0B6D-4B5A-974C-82AF5FF475A0}" presName="background2" presStyleLbl="node2" presStyleIdx="0" presStyleCnt="2"/>
      <dgm:spPr/>
    </dgm:pt>
    <dgm:pt modelId="{825EB2F8-C93B-4756-AD14-B8BFD1F394BA}" type="pres">
      <dgm:prSet presAssocID="{7D93955C-0B6D-4B5A-974C-82AF5FF475A0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58F1F52B-2FA5-4C2C-A7F7-9654801484FB}" type="pres">
      <dgm:prSet presAssocID="{7D93955C-0B6D-4B5A-974C-82AF5FF475A0}" presName="hierChild3" presStyleCnt="0"/>
      <dgm:spPr/>
    </dgm:pt>
    <dgm:pt modelId="{775531A3-7BF9-4FF0-A01F-133CE3FC7C1A}" type="pres">
      <dgm:prSet presAssocID="{75857FEE-4158-485B-A791-A07645983C5D}" presName="Name17" presStyleLbl="parChTrans1D3" presStyleIdx="0" presStyleCnt="2"/>
      <dgm:spPr/>
      <dgm:t>
        <a:bodyPr/>
        <a:lstStyle/>
        <a:p>
          <a:pPr rtl="1"/>
          <a:endParaRPr lang="fa-IR"/>
        </a:p>
      </dgm:t>
    </dgm:pt>
    <dgm:pt modelId="{9BD60413-76EC-4758-97B7-C942EF49AD6D}" type="pres">
      <dgm:prSet presAssocID="{6A10AA58-9506-404A-A0BF-47843081487C}" presName="hierRoot3" presStyleCnt="0"/>
      <dgm:spPr/>
    </dgm:pt>
    <dgm:pt modelId="{4C85432F-189E-4272-91D5-1B9E22DF01B0}" type="pres">
      <dgm:prSet presAssocID="{6A10AA58-9506-404A-A0BF-47843081487C}" presName="composite3" presStyleCnt="0"/>
      <dgm:spPr/>
    </dgm:pt>
    <dgm:pt modelId="{057D2AF5-735B-4A95-A3B6-6B0BB8F487CE}" type="pres">
      <dgm:prSet presAssocID="{6A10AA58-9506-404A-A0BF-47843081487C}" presName="background3" presStyleLbl="node3" presStyleIdx="0" presStyleCnt="2"/>
      <dgm:spPr/>
    </dgm:pt>
    <dgm:pt modelId="{1F9C82D1-10AB-49A7-82DB-9A7D9325B5EB}" type="pres">
      <dgm:prSet presAssocID="{6A10AA58-9506-404A-A0BF-47843081487C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D05BF176-1071-47BE-B7A6-E4A99293A8AC}" type="pres">
      <dgm:prSet presAssocID="{6A10AA58-9506-404A-A0BF-47843081487C}" presName="hierChild4" presStyleCnt="0"/>
      <dgm:spPr/>
    </dgm:pt>
    <dgm:pt modelId="{BD16CAC3-034E-429A-8649-178FF8F41309}" type="pres">
      <dgm:prSet presAssocID="{D0D996EF-4B68-4A7B-9923-3A87ED3B322E}" presName="Name17" presStyleLbl="parChTrans1D3" presStyleIdx="1" presStyleCnt="2"/>
      <dgm:spPr/>
      <dgm:t>
        <a:bodyPr/>
        <a:lstStyle/>
        <a:p>
          <a:pPr rtl="1"/>
          <a:endParaRPr lang="fa-IR"/>
        </a:p>
      </dgm:t>
    </dgm:pt>
    <dgm:pt modelId="{7C295626-4880-44BE-BDE7-5E6CADB77697}" type="pres">
      <dgm:prSet presAssocID="{291FF5F5-35D7-4C28-B37C-F347E2D454FF}" presName="hierRoot3" presStyleCnt="0"/>
      <dgm:spPr/>
    </dgm:pt>
    <dgm:pt modelId="{2DE4C431-4F54-4DCE-A8BB-2443221B7171}" type="pres">
      <dgm:prSet presAssocID="{291FF5F5-35D7-4C28-B37C-F347E2D454FF}" presName="composite3" presStyleCnt="0"/>
      <dgm:spPr/>
    </dgm:pt>
    <dgm:pt modelId="{A2279C3F-8A97-453C-8C2C-C94352C25FFC}" type="pres">
      <dgm:prSet presAssocID="{291FF5F5-35D7-4C28-B37C-F347E2D454FF}" presName="background3" presStyleLbl="node3" presStyleIdx="1" presStyleCnt="2"/>
      <dgm:spPr/>
    </dgm:pt>
    <dgm:pt modelId="{8FC109D7-3380-4ED2-902D-09FFA283B122}" type="pres">
      <dgm:prSet presAssocID="{291FF5F5-35D7-4C28-B37C-F347E2D454FF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8852B044-1ACD-4612-B792-4F0D9FF5D570}" type="pres">
      <dgm:prSet presAssocID="{291FF5F5-35D7-4C28-B37C-F347E2D454FF}" presName="hierChild4" presStyleCnt="0"/>
      <dgm:spPr/>
    </dgm:pt>
    <dgm:pt modelId="{76BDC05A-9356-4E2E-8DBA-65F48B658B77}" type="pres">
      <dgm:prSet presAssocID="{2A0BDE75-F261-4376-8392-0EC6FE527515}" presName="Name10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6C7BAC77-E313-42CD-9C5A-EB395C09F986}" type="pres">
      <dgm:prSet presAssocID="{37A0F61F-A139-45FD-AC7C-A3DA88BD59EE}" presName="hierRoot2" presStyleCnt="0"/>
      <dgm:spPr/>
    </dgm:pt>
    <dgm:pt modelId="{B924CCB3-162C-417C-BE7A-E516BBF97B42}" type="pres">
      <dgm:prSet presAssocID="{37A0F61F-A139-45FD-AC7C-A3DA88BD59EE}" presName="composite2" presStyleCnt="0"/>
      <dgm:spPr/>
    </dgm:pt>
    <dgm:pt modelId="{74737E4B-ADAD-436E-85CE-8F5626366AF2}" type="pres">
      <dgm:prSet presAssocID="{37A0F61F-A139-45FD-AC7C-A3DA88BD59EE}" presName="background2" presStyleLbl="node2" presStyleIdx="1" presStyleCnt="2"/>
      <dgm:spPr/>
    </dgm:pt>
    <dgm:pt modelId="{2BA0051C-B5EA-4BD9-B1AA-67365C24C9BD}" type="pres">
      <dgm:prSet presAssocID="{37A0F61F-A139-45FD-AC7C-A3DA88BD59EE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2D8F1AA-C95F-4FED-BF95-8884D4B04470}" type="pres">
      <dgm:prSet presAssocID="{37A0F61F-A139-45FD-AC7C-A3DA88BD59EE}" presName="hierChild3" presStyleCnt="0"/>
      <dgm:spPr/>
    </dgm:pt>
  </dgm:ptLst>
  <dgm:cxnLst>
    <dgm:cxn modelId="{E70BABEF-DB29-4E2F-9B44-2115C14E4BD6}" type="presOf" srcId="{ACA39441-C942-4DC1-B170-41315FFBBD46}" destId="{31119CB1-5314-47D0-AA00-C4FD4D8F626C}" srcOrd="0" destOrd="0" presId="urn:microsoft.com/office/officeart/2005/8/layout/hierarchy1"/>
    <dgm:cxn modelId="{76BF6072-EBCF-48A5-8283-0908FDBDD405}" type="presOf" srcId="{D0D996EF-4B68-4A7B-9923-3A87ED3B322E}" destId="{BD16CAC3-034E-429A-8649-178FF8F41309}" srcOrd="0" destOrd="0" presId="urn:microsoft.com/office/officeart/2005/8/layout/hierarchy1"/>
    <dgm:cxn modelId="{97F40647-CFF0-4BEE-8CDA-56BDF2578883}" type="presOf" srcId="{291FF5F5-35D7-4C28-B37C-F347E2D454FF}" destId="{8FC109D7-3380-4ED2-902D-09FFA283B122}" srcOrd="0" destOrd="0" presId="urn:microsoft.com/office/officeart/2005/8/layout/hierarchy1"/>
    <dgm:cxn modelId="{17AAF11C-0C3B-4D11-9F27-245FA8B72160}" srcId="{7D93955C-0B6D-4B5A-974C-82AF5FF475A0}" destId="{291FF5F5-35D7-4C28-B37C-F347E2D454FF}" srcOrd="1" destOrd="0" parTransId="{D0D996EF-4B68-4A7B-9923-3A87ED3B322E}" sibTransId="{574F20A2-D829-4983-BBA5-9814021C1386}"/>
    <dgm:cxn modelId="{9D9DC5E5-14AB-45CB-BD49-1A2162BCAECF}" srcId="{37591AF2-12F2-4DF9-B792-20D21FC06011}" destId="{ACA39441-C942-4DC1-B170-41315FFBBD46}" srcOrd="0" destOrd="0" parTransId="{9C624C09-B6BB-4FB5-B260-A40738730B0F}" sibTransId="{7448B3E3-A3BB-4FC2-A6E0-86463D11EF8B}"/>
    <dgm:cxn modelId="{C4483014-F213-4ACE-8E4F-8422D5F99331}" type="presOf" srcId="{37591AF2-12F2-4DF9-B792-20D21FC06011}" destId="{6E05CCA4-D7C2-484F-9D49-76E21BDD9F6A}" srcOrd="0" destOrd="0" presId="urn:microsoft.com/office/officeart/2005/8/layout/hierarchy1"/>
    <dgm:cxn modelId="{75C907A5-2587-4B5D-9BD3-22AF854DB92D}" srcId="{ACA39441-C942-4DC1-B170-41315FFBBD46}" destId="{37A0F61F-A139-45FD-AC7C-A3DA88BD59EE}" srcOrd="1" destOrd="0" parTransId="{2A0BDE75-F261-4376-8392-0EC6FE527515}" sibTransId="{05880A73-CAC7-425D-98AA-958B974EB6E6}"/>
    <dgm:cxn modelId="{D65B49C7-55EA-421A-AA0C-27326AE157D9}" type="presOf" srcId="{2A0BDE75-F261-4376-8392-0EC6FE527515}" destId="{76BDC05A-9356-4E2E-8DBA-65F48B658B77}" srcOrd="0" destOrd="0" presId="urn:microsoft.com/office/officeart/2005/8/layout/hierarchy1"/>
    <dgm:cxn modelId="{DBEA2CA6-B2FB-49F6-ADCA-CAE5159C7608}" type="presOf" srcId="{7D93955C-0B6D-4B5A-974C-82AF5FF475A0}" destId="{825EB2F8-C93B-4756-AD14-B8BFD1F394BA}" srcOrd="0" destOrd="0" presId="urn:microsoft.com/office/officeart/2005/8/layout/hierarchy1"/>
    <dgm:cxn modelId="{A5D54FE0-ECFF-4A69-B966-71651836109D}" srcId="{ACA39441-C942-4DC1-B170-41315FFBBD46}" destId="{7D93955C-0B6D-4B5A-974C-82AF5FF475A0}" srcOrd="0" destOrd="0" parTransId="{56660873-9CA5-46F7-B6EC-F23001DE3867}" sibTransId="{1869CF1A-6953-41FE-B221-B2BA55BEAE30}"/>
    <dgm:cxn modelId="{F90E1C84-5D05-425B-886B-A0FD3DA5E9CD}" srcId="{7D93955C-0B6D-4B5A-974C-82AF5FF475A0}" destId="{6A10AA58-9506-404A-A0BF-47843081487C}" srcOrd="0" destOrd="0" parTransId="{75857FEE-4158-485B-A791-A07645983C5D}" sibTransId="{8C944649-4CBA-4F2E-BA85-56DED09BD012}"/>
    <dgm:cxn modelId="{3310C1B9-D014-4264-B6DA-B75B64E45BDA}" type="presOf" srcId="{75857FEE-4158-485B-A791-A07645983C5D}" destId="{775531A3-7BF9-4FF0-A01F-133CE3FC7C1A}" srcOrd="0" destOrd="0" presId="urn:microsoft.com/office/officeart/2005/8/layout/hierarchy1"/>
    <dgm:cxn modelId="{094CB197-214F-4B9D-AA0A-A0BAED8D1263}" type="presOf" srcId="{37A0F61F-A139-45FD-AC7C-A3DA88BD59EE}" destId="{2BA0051C-B5EA-4BD9-B1AA-67365C24C9BD}" srcOrd="0" destOrd="0" presId="urn:microsoft.com/office/officeart/2005/8/layout/hierarchy1"/>
    <dgm:cxn modelId="{0DA80DA4-6E51-465B-8966-06E1B3161821}" type="presOf" srcId="{6A10AA58-9506-404A-A0BF-47843081487C}" destId="{1F9C82D1-10AB-49A7-82DB-9A7D9325B5EB}" srcOrd="0" destOrd="0" presId="urn:microsoft.com/office/officeart/2005/8/layout/hierarchy1"/>
    <dgm:cxn modelId="{B3CDC5C1-AC15-424A-9F77-976FBE161193}" type="presOf" srcId="{56660873-9CA5-46F7-B6EC-F23001DE3867}" destId="{3788F60F-59F7-4834-8799-CA395C93BE2C}" srcOrd="0" destOrd="0" presId="urn:microsoft.com/office/officeart/2005/8/layout/hierarchy1"/>
    <dgm:cxn modelId="{EC4D0349-17EF-49A9-B691-60502E568626}" type="presParOf" srcId="{6E05CCA4-D7C2-484F-9D49-76E21BDD9F6A}" destId="{9C1C1650-4F6B-4840-8130-6204619B2A7D}" srcOrd="0" destOrd="0" presId="urn:microsoft.com/office/officeart/2005/8/layout/hierarchy1"/>
    <dgm:cxn modelId="{DAE31B13-CF13-42CA-8393-F44C9D5ADEA2}" type="presParOf" srcId="{9C1C1650-4F6B-4840-8130-6204619B2A7D}" destId="{D0672E7F-EEF9-413E-AF0C-B4FAB96DE36F}" srcOrd="0" destOrd="0" presId="urn:microsoft.com/office/officeart/2005/8/layout/hierarchy1"/>
    <dgm:cxn modelId="{62408FF1-36C7-4017-A37C-60E9154F0F7B}" type="presParOf" srcId="{D0672E7F-EEF9-413E-AF0C-B4FAB96DE36F}" destId="{C2F268EA-86D6-41D0-965A-FB27CD25468B}" srcOrd="0" destOrd="0" presId="urn:microsoft.com/office/officeart/2005/8/layout/hierarchy1"/>
    <dgm:cxn modelId="{032C9ADD-5D76-4A2E-97A1-B05800785CE1}" type="presParOf" srcId="{D0672E7F-EEF9-413E-AF0C-B4FAB96DE36F}" destId="{31119CB1-5314-47D0-AA00-C4FD4D8F626C}" srcOrd="1" destOrd="0" presId="urn:microsoft.com/office/officeart/2005/8/layout/hierarchy1"/>
    <dgm:cxn modelId="{E7627D96-D5B5-4BDB-8199-7F013C2B1A1B}" type="presParOf" srcId="{9C1C1650-4F6B-4840-8130-6204619B2A7D}" destId="{0043EF8C-41AC-4350-8267-8FAFA066EA62}" srcOrd="1" destOrd="0" presId="urn:microsoft.com/office/officeart/2005/8/layout/hierarchy1"/>
    <dgm:cxn modelId="{0252CF09-643E-45D3-870A-D1E47309D98B}" type="presParOf" srcId="{0043EF8C-41AC-4350-8267-8FAFA066EA62}" destId="{3788F60F-59F7-4834-8799-CA395C93BE2C}" srcOrd="0" destOrd="0" presId="urn:microsoft.com/office/officeart/2005/8/layout/hierarchy1"/>
    <dgm:cxn modelId="{0F98C621-2E1D-4B20-BD04-C0AEF0BC5EF6}" type="presParOf" srcId="{0043EF8C-41AC-4350-8267-8FAFA066EA62}" destId="{74C70346-1E29-491A-A5A0-DED9B1326774}" srcOrd="1" destOrd="0" presId="urn:microsoft.com/office/officeart/2005/8/layout/hierarchy1"/>
    <dgm:cxn modelId="{750A3CFB-8BE0-4216-9BCA-A934C84431EE}" type="presParOf" srcId="{74C70346-1E29-491A-A5A0-DED9B1326774}" destId="{954777B1-1FFE-4A27-B980-9D28052A1A10}" srcOrd="0" destOrd="0" presId="urn:microsoft.com/office/officeart/2005/8/layout/hierarchy1"/>
    <dgm:cxn modelId="{9F72C170-8707-4E83-B7AB-48641A00C42D}" type="presParOf" srcId="{954777B1-1FFE-4A27-B980-9D28052A1A10}" destId="{8769C947-BAF6-4F91-990A-EDA16E47BD84}" srcOrd="0" destOrd="0" presId="urn:microsoft.com/office/officeart/2005/8/layout/hierarchy1"/>
    <dgm:cxn modelId="{66F85111-62B4-4F92-8416-5877E0EE5346}" type="presParOf" srcId="{954777B1-1FFE-4A27-B980-9D28052A1A10}" destId="{825EB2F8-C93B-4756-AD14-B8BFD1F394BA}" srcOrd="1" destOrd="0" presId="urn:microsoft.com/office/officeart/2005/8/layout/hierarchy1"/>
    <dgm:cxn modelId="{D26F396F-6AF4-472B-AB4C-61B1AFB2654B}" type="presParOf" srcId="{74C70346-1E29-491A-A5A0-DED9B1326774}" destId="{58F1F52B-2FA5-4C2C-A7F7-9654801484FB}" srcOrd="1" destOrd="0" presId="urn:microsoft.com/office/officeart/2005/8/layout/hierarchy1"/>
    <dgm:cxn modelId="{1B89BBEC-F313-473A-AF8E-8D27A81D3754}" type="presParOf" srcId="{58F1F52B-2FA5-4C2C-A7F7-9654801484FB}" destId="{775531A3-7BF9-4FF0-A01F-133CE3FC7C1A}" srcOrd="0" destOrd="0" presId="urn:microsoft.com/office/officeart/2005/8/layout/hierarchy1"/>
    <dgm:cxn modelId="{2E1D616F-89C7-46FE-B98E-A63A7EB361E0}" type="presParOf" srcId="{58F1F52B-2FA5-4C2C-A7F7-9654801484FB}" destId="{9BD60413-76EC-4758-97B7-C942EF49AD6D}" srcOrd="1" destOrd="0" presId="urn:microsoft.com/office/officeart/2005/8/layout/hierarchy1"/>
    <dgm:cxn modelId="{246C2DDF-C23D-4C0A-AED7-B585550AD413}" type="presParOf" srcId="{9BD60413-76EC-4758-97B7-C942EF49AD6D}" destId="{4C85432F-189E-4272-91D5-1B9E22DF01B0}" srcOrd="0" destOrd="0" presId="urn:microsoft.com/office/officeart/2005/8/layout/hierarchy1"/>
    <dgm:cxn modelId="{956ECEFA-F1BD-4C3C-927B-7FF499C81364}" type="presParOf" srcId="{4C85432F-189E-4272-91D5-1B9E22DF01B0}" destId="{057D2AF5-735B-4A95-A3B6-6B0BB8F487CE}" srcOrd="0" destOrd="0" presId="urn:microsoft.com/office/officeart/2005/8/layout/hierarchy1"/>
    <dgm:cxn modelId="{8A10078D-5655-4528-B725-8F6571BBBE89}" type="presParOf" srcId="{4C85432F-189E-4272-91D5-1B9E22DF01B0}" destId="{1F9C82D1-10AB-49A7-82DB-9A7D9325B5EB}" srcOrd="1" destOrd="0" presId="urn:microsoft.com/office/officeart/2005/8/layout/hierarchy1"/>
    <dgm:cxn modelId="{853616D6-A604-4FAC-9DCD-95E771DC7CB3}" type="presParOf" srcId="{9BD60413-76EC-4758-97B7-C942EF49AD6D}" destId="{D05BF176-1071-47BE-B7A6-E4A99293A8AC}" srcOrd="1" destOrd="0" presId="urn:microsoft.com/office/officeart/2005/8/layout/hierarchy1"/>
    <dgm:cxn modelId="{B94D3DAC-21B3-4D56-8C8A-FE4BBA3E2141}" type="presParOf" srcId="{58F1F52B-2FA5-4C2C-A7F7-9654801484FB}" destId="{BD16CAC3-034E-429A-8649-178FF8F41309}" srcOrd="2" destOrd="0" presId="urn:microsoft.com/office/officeart/2005/8/layout/hierarchy1"/>
    <dgm:cxn modelId="{7583E082-ED7E-4E16-ABB8-0ABDBC3C4044}" type="presParOf" srcId="{58F1F52B-2FA5-4C2C-A7F7-9654801484FB}" destId="{7C295626-4880-44BE-BDE7-5E6CADB77697}" srcOrd="3" destOrd="0" presId="urn:microsoft.com/office/officeart/2005/8/layout/hierarchy1"/>
    <dgm:cxn modelId="{B595B2B3-13C3-4D76-BA26-D1A346BBD440}" type="presParOf" srcId="{7C295626-4880-44BE-BDE7-5E6CADB77697}" destId="{2DE4C431-4F54-4DCE-A8BB-2443221B7171}" srcOrd="0" destOrd="0" presId="urn:microsoft.com/office/officeart/2005/8/layout/hierarchy1"/>
    <dgm:cxn modelId="{CFAB304F-2D55-40E2-A169-CBF0F8FD9167}" type="presParOf" srcId="{2DE4C431-4F54-4DCE-A8BB-2443221B7171}" destId="{A2279C3F-8A97-453C-8C2C-C94352C25FFC}" srcOrd="0" destOrd="0" presId="urn:microsoft.com/office/officeart/2005/8/layout/hierarchy1"/>
    <dgm:cxn modelId="{03A8C8BE-968F-4C89-BD4E-B315D788D883}" type="presParOf" srcId="{2DE4C431-4F54-4DCE-A8BB-2443221B7171}" destId="{8FC109D7-3380-4ED2-902D-09FFA283B122}" srcOrd="1" destOrd="0" presId="urn:microsoft.com/office/officeart/2005/8/layout/hierarchy1"/>
    <dgm:cxn modelId="{6CBE4405-CCBA-4448-B505-E7979DB3C498}" type="presParOf" srcId="{7C295626-4880-44BE-BDE7-5E6CADB77697}" destId="{8852B044-1ACD-4612-B792-4F0D9FF5D570}" srcOrd="1" destOrd="0" presId="urn:microsoft.com/office/officeart/2005/8/layout/hierarchy1"/>
    <dgm:cxn modelId="{30F7018E-CD1C-4C56-AB21-00EBD24018D0}" type="presParOf" srcId="{0043EF8C-41AC-4350-8267-8FAFA066EA62}" destId="{76BDC05A-9356-4E2E-8DBA-65F48B658B77}" srcOrd="2" destOrd="0" presId="urn:microsoft.com/office/officeart/2005/8/layout/hierarchy1"/>
    <dgm:cxn modelId="{EC4F2F50-ACD5-49C1-B681-99F32BD8AC0A}" type="presParOf" srcId="{0043EF8C-41AC-4350-8267-8FAFA066EA62}" destId="{6C7BAC77-E313-42CD-9C5A-EB395C09F986}" srcOrd="3" destOrd="0" presId="urn:microsoft.com/office/officeart/2005/8/layout/hierarchy1"/>
    <dgm:cxn modelId="{43D4F408-07EE-455C-8E92-1B584398472A}" type="presParOf" srcId="{6C7BAC77-E313-42CD-9C5A-EB395C09F986}" destId="{B924CCB3-162C-417C-BE7A-E516BBF97B42}" srcOrd="0" destOrd="0" presId="urn:microsoft.com/office/officeart/2005/8/layout/hierarchy1"/>
    <dgm:cxn modelId="{AF6BDFE8-6A22-4C46-BCB0-CDB707C882C5}" type="presParOf" srcId="{B924CCB3-162C-417C-BE7A-E516BBF97B42}" destId="{74737E4B-ADAD-436E-85CE-8F5626366AF2}" srcOrd="0" destOrd="0" presId="urn:microsoft.com/office/officeart/2005/8/layout/hierarchy1"/>
    <dgm:cxn modelId="{22DAD645-18A7-4DA2-AC15-505C27C0428C}" type="presParOf" srcId="{B924CCB3-162C-417C-BE7A-E516BBF97B42}" destId="{2BA0051C-B5EA-4BD9-B1AA-67365C24C9BD}" srcOrd="1" destOrd="0" presId="urn:microsoft.com/office/officeart/2005/8/layout/hierarchy1"/>
    <dgm:cxn modelId="{CF32BCFF-8A58-4DE5-92F7-7BD9325DAB15}" type="presParOf" srcId="{6C7BAC77-E313-42CD-9C5A-EB395C09F986}" destId="{62D8F1AA-C95F-4FED-BF95-8884D4B0447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28E86C-5AA2-4F77-97C5-FEB4A0D4FECF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</dgm:pt>
    <dgm:pt modelId="{10C482B4-FE88-4366-AA86-BE3C3F89DE60}">
      <dgm:prSet phldrT="[Text]"/>
      <dgm:spPr>
        <a:xfrm>
          <a:off x="0" y="1578"/>
          <a:ext cx="5184576" cy="5872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a-IR" b="1" dirty="0">
              <a:solidFill>
                <a:sysClr val="window" lastClr="FFFFFF"/>
              </a:solidFill>
              <a:latin typeface="맑은 고딕"/>
              <a:ea typeface="+mn-ea"/>
              <a:cs typeface="B Mitra" panose="00000400000000000000" pitchFamily="2" charset="-78"/>
            </a:rPr>
            <a:t>جهت دهی و تبیین سیاست های کلی مرکزنوآوری</a:t>
          </a:r>
          <a:endParaRPr lang="en-US" b="1" dirty="0">
            <a:solidFill>
              <a:sysClr val="window" lastClr="FFFFFF"/>
            </a:solidFill>
            <a:latin typeface="맑은 고딕"/>
            <a:ea typeface="+mn-ea"/>
            <a:cs typeface="B Mitra" panose="00000400000000000000" pitchFamily="2" charset="-78"/>
          </a:endParaRPr>
        </a:p>
      </dgm:t>
    </dgm:pt>
    <dgm:pt modelId="{3012FCDC-7A0E-48D1-AE8C-BC3CC9D772A3}" type="parTrans" cxnId="{A462B64E-A03F-4307-A221-B23C7E520B99}">
      <dgm:prSet/>
      <dgm:spPr/>
      <dgm:t>
        <a:bodyPr/>
        <a:lstStyle/>
        <a:p>
          <a:endParaRPr lang="en-US"/>
        </a:p>
      </dgm:t>
    </dgm:pt>
    <dgm:pt modelId="{024CE5CF-9CDB-4339-907C-920BF17C06AF}" type="sibTrans" cxnId="{A462B64E-A03F-4307-A221-B23C7E520B99}">
      <dgm:prSet/>
      <dgm:spPr>
        <a:xfrm rot="5400000">
          <a:off x="2482177" y="603514"/>
          <a:ext cx="220220" cy="264264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맑은 고딕"/>
            <a:ea typeface="+mn-ea"/>
            <a:cs typeface="+mn-cs"/>
          </a:endParaRPr>
        </a:p>
      </dgm:t>
    </dgm:pt>
    <dgm:pt modelId="{4078DF54-9BB1-4CCC-89C7-104C85FAEC73}">
      <dgm:prSet phldrT="[Text]"/>
      <dgm:spPr>
        <a:xfrm>
          <a:off x="0" y="882459"/>
          <a:ext cx="5184576" cy="5872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3750088"/>
                <a:satOff val="-5627"/>
                <a:lumOff val="-915"/>
                <a:alphaOff val="0"/>
                <a:shade val="51000"/>
                <a:satMod val="130000"/>
              </a:srgbClr>
            </a:gs>
            <a:gs pos="80000">
              <a:srgbClr val="9BBB59">
                <a:hueOff val="3750088"/>
                <a:satOff val="-5627"/>
                <a:lumOff val="-915"/>
                <a:alphaOff val="0"/>
                <a:shade val="93000"/>
                <a:satMod val="130000"/>
              </a:srgbClr>
            </a:gs>
            <a:gs pos="100000">
              <a:srgbClr val="9BBB59">
                <a:hueOff val="3750088"/>
                <a:satOff val="-5627"/>
                <a:lumOff val="-91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a-IR" b="1" dirty="0">
              <a:solidFill>
                <a:sysClr val="window" lastClr="FFFFFF"/>
              </a:solidFill>
              <a:latin typeface="맑은 고딕"/>
              <a:ea typeface="+mn-ea"/>
              <a:cs typeface="B Mitra" panose="00000400000000000000" pitchFamily="2" charset="-78"/>
            </a:rPr>
            <a:t>تایید برنامه و رویدادهای مدنظرکارگزار</a:t>
          </a:r>
          <a:endParaRPr lang="en-US" b="1" dirty="0">
            <a:solidFill>
              <a:sysClr val="window" lastClr="FFFFFF"/>
            </a:solidFill>
            <a:latin typeface="맑은 고딕"/>
            <a:ea typeface="+mn-ea"/>
            <a:cs typeface="B Mitra" panose="00000400000000000000" pitchFamily="2" charset="-78"/>
          </a:endParaRPr>
        </a:p>
      </dgm:t>
    </dgm:pt>
    <dgm:pt modelId="{746740AA-E100-4326-80C0-F2FF3D1C8A99}" type="parTrans" cxnId="{F4DB5046-FCDD-499A-A596-B08BACCD9CD2}">
      <dgm:prSet/>
      <dgm:spPr/>
      <dgm:t>
        <a:bodyPr/>
        <a:lstStyle/>
        <a:p>
          <a:endParaRPr lang="en-US"/>
        </a:p>
      </dgm:t>
    </dgm:pt>
    <dgm:pt modelId="{B69FC562-8136-460C-9E13-63C0AD8548E0}" type="sibTrans" cxnId="{F4DB5046-FCDD-499A-A596-B08BACCD9CD2}">
      <dgm:prSet/>
      <dgm:spPr>
        <a:xfrm rot="5400000">
          <a:off x="2482177" y="1484395"/>
          <a:ext cx="220220" cy="264264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5625132"/>
            <a:satOff val="-8440"/>
            <a:lumOff val="-1373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맑은 고딕"/>
            <a:ea typeface="+mn-ea"/>
            <a:cs typeface="+mn-cs"/>
          </a:endParaRPr>
        </a:p>
      </dgm:t>
    </dgm:pt>
    <dgm:pt modelId="{8D3D6384-A6FA-4257-A432-5112BC3F9072}">
      <dgm:prSet phldrT="[Text]"/>
      <dgm:spPr>
        <a:xfrm>
          <a:off x="0" y="2644222"/>
          <a:ext cx="5184576" cy="5872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a-IR" b="1" dirty="0">
              <a:solidFill>
                <a:sysClr val="window" lastClr="FFFFFF"/>
              </a:solidFill>
              <a:latin typeface="맑은 고딕"/>
              <a:ea typeface="+mn-ea"/>
              <a:cs typeface="B Mitra" panose="00000400000000000000" pitchFamily="2" charset="-78"/>
            </a:rPr>
            <a:t>تخصیص اعتبار به هسته ها و تعیین نحوه استفاده از پژوهانه</a:t>
          </a:r>
          <a:endParaRPr lang="en-US" b="1" dirty="0">
            <a:solidFill>
              <a:sysClr val="window" lastClr="FFFFFF"/>
            </a:solidFill>
            <a:latin typeface="맑은 고딕"/>
            <a:ea typeface="+mn-ea"/>
            <a:cs typeface="B Mitra" panose="00000400000000000000" pitchFamily="2" charset="-78"/>
          </a:endParaRPr>
        </a:p>
      </dgm:t>
    </dgm:pt>
    <dgm:pt modelId="{7471D5C6-CF7E-44B2-AB18-E664A55632BC}" type="parTrans" cxnId="{55019C37-5924-4384-A7BB-DD6102DA4531}">
      <dgm:prSet/>
      <dgm:spPr/>
      <dgm:t>
        <a:bodyPr/>
        <a:lstStyle/>
        <a:p>
          <a:endParaRPr lang="en-US"/>
        </a:p>
      </dgm:t>
    </dgm:pt>
    <dgm:pt modelId="{5C3B9F07-3E63-4FCF-9B37-613894A3E539}" type="sibTrans" cxnId="{55019C37-5924-4384-A7BB-DD6102DA4531}">
      <dgm:prSet/>
      <dgm:spPr/>
      <dgm:t>
        <a:bodyPr/>
        <a:lstStyle/>
        <a:p>
          <a:endParaRPr lang="en-US"/>
        </a:p>
      </dgm:t>
    </dgm:pt>
    <dgm:pt modelId="{58CAB614-511D-4FC8-B6ED-8BAD292C3844}">
      <dgm:prSet/>
      <dgm:spPr>
        <a:xfrm>
          <a:off x="0" y="1763341"/>
          <a:ext cx="5184576" cy="587254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9BBB59">
                <a:hueOff val="7500176"/>
                <a:satOff val="-11253"/>
                <a:lumOff val="-1830"/>
                <a:alphaOff val="0"/>
                <a:shade val="51000"/>
                <a:satMod val="130000"/>
              </a:srgbClr>
            </a:gs>
            <a:gs pos="80000">
              <a:srgbClr val="9BBB59">
                <a:hueOff val="7500176"/>
                <a:satOff val="-11253"/>
                <a:lumOff val="-1830"/>
                <a:alphaOff val="0"/>
                <a:shade val="93000"/>
                <a:satMod val="130000"/>
              </a:srgbClr>
            </a:gs>
            <a:gs pos="100000">
              <a:srgbClr val="9BBB59">
                <a:hueOff val="7500176"/>
                <a:satOff val="-11253"/>
                <a:lumOff val="-183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gm:spPr>
      <dgm:t>
        <a:bodyPr/>
        <a:lstStyle/>
        <a:p>
          <a:pPr>
            <a:buNone/>
          </a:pPr>
          <a:r>
            <a:rPr lang="fa-IR" b="1" dirty="0">
              <a:solidFill>
                <a:sysClr val="window" lastClr="FFFFFF"/>
              </a:solidFill>
              <a:latin typeface="맑은 고딕"/>
              <a:ea typeface="+mn-ea"/>
              <a:cs typeface="B Mitra" panose="00000400000000000000" pitchFamily="2" charset="-78"/>
            </a:rPr>
            <a:t>ارزیابی عملکردی کارگزار، افراد و هسته ها</a:t>
          </a:r>
          <a:endParaRPr lang="en-US" b="1" dirty="0">
            <a:solidFill>
              <a:sysClr val="window" lastClr="FFFFFF"/>
            </a:solidFill>
            <a:latin typeface="맑은 고딕"/>
            <a:ea typeface="+mn-ea"/>
            <a:cs typeface="B Mitra" panose="00000400000000000000" pitchFamily="2" charset="-78"/>
          </a:endParaRPr>
        </a:p>
      </dgm:t>
    </dgm:pt>
    <dgm:pt modelId="{D8C03753-59B9-44FD-B389-66972B08B595}" type="parTrans" cxnId="{41912EBD-B26A-4C88-B6FD-0299A8C76A76}">
      <dgm:prSet/>
      <dgm:spPr/>
      <dgm:t>
        <a:bodyPr/>
        <a:lstStyle/>
        <a:p>
          <a:endParaRPr lang="en-US"/>
        </a:p>
      </dgm:t>
    </dgm:pt>
    <dgm:pt modelId="{81E5F044-1FBE-4F54-B302-79B6763A03D8}" type="sibTrans" cxnId="{41912EBD-B26A-4C88-B6FD-0299A8C76A76}">
      <dgm:prSet/>
      <dgm:spPr>
        <a:xfrm rot="5400000">
          <a:off x="2482177" y="2365276"/>
          <a:ext cx="220220" cy="264264"/>
        </a:xfrm>
        <a:prstGeom prst="rightArrow">
          <a:avLst>
            <a:gd name="adj1" fmla="val 60000"/>
            <a:gd name="adj2" fmla="val 50000"/>
          </a:avLst>
        </a:prstGeom>
        <a:solidFill>
          <a:srgbClr val="9BBB59">
            <a:hueOff val="11250264"/>
            <a:satOff val="-16880"/>
            <a:lumOff val="-2745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ysClr val="window" lastClr="FFFFFF"/>
          </a:contourClr>
        </a:sp3d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맑은 고딕"/>
            <a:ea typeface="+mn-ea"/>
            <a:cs typeface="+mn-cs"/>
          </a:endParaRPr>
        </a:p>
      </dgm:t>
    </dgm:pt>
    <dgm:pt modelId="{896232E0-3C08-4661-ADFF-F2DD3ABE6CB6}" type="pres">
      <dgm:prSet presAssocID="{9C28E86C-5AA2-4F77-97C5-FEB4A0D4FECF}" presName="linearFlow" presStyleCnt="0">
        <dgm:presLayoutVars>
          <dgm:resizeHandles val="exact"/>
        </dgm:presLayoutVars>
      </dgm:prSet>
      <dgm:spPr/>
    </dgm:pt>
    <dgm:pt modelId="{BC4D01FD-2FDF-46B5-9875-6934E6108757}" type="pres">
      <dgm:prSet presAssocID="{10C482B4-FE88-4366-AA86-BE3C3F89DE60}" presName="node" presStyleLbl="node1" presStyleIdx="0" presStyleCnt="4" custScaleX="29973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F1F360D-1A9B-4F6D-B0B9-35D2879FABEC}" type="pres">
      <dgm:prSet presAssocID="{024CE5CF-9CDB-4339-907C-920BF17C06AF}" presName="sibTrans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851C7AD9-59CB-4E3B-A334-799627428B94}" type="pres">
      <dgm:prSet presAssocID="{024CE5CF-9CDB-4339-907C-920BF17C06AF}" presName="connectorText" presStyleLbl="sibTrans2D1" presStyleIdx="0" presStyleCnt="3"/>
      <dgm:spPr/>
      <dgm:t>
        <a:bodyPr/>
        <a:lstStyle/>
        <a:p>
          <a:pPr rtl="1"/>
          <a:endParaRPr lang="fa-IR"/>
        </a:p>
      </dgm:t>
    </dgm:pt>
    <dgm:pt modelId="{202B2333-E2E7-4DB7-90B1-076A0BCACDE4}" type="pres">
      <dgm:prSet presAssocID="{4078DF54-9BB1-4CCC-89C7-104C85FAEC73}" presName="node" presStyleLbl="node1" presStyleIdx="1" presStyleCnt="4" custScaleX="29973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EEAB876-7F0C-4718-B2E1-4D331E6B326C}" type="pres">
      <dgm:prSet presAssocID="{B69FC562-8136-460C-9E13-63C0AD8548E0}" presName="sibTrans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DB4BC45B-4C09-49F5-BD8D-A470047C007B}" type="pres">
      <dgm:prSet presAssocID="{B69FC562-8136-460C-9E13-63C0AD8548E0}" presName="connectorText" presStyleLbl="sibTrans2D1" presStyleIdx="1" presStyleCnt="3"/>
      <dgm:spPr/>
      <dgm:t>
        <a:bodyPr/>
        <a:lstStyle/>
        <a:p>
          <a:pPr rtl="1"/>
          <a:endParaRPr lang="fa-IR"/>
        </a:p>
      </dgm:t>
    </dgm:pt>
    <dgm:pt modelId="{207B3D52-33DB-4E86-8490-22853003315B}" type="pres">
      <dgm:prSet presAssocID="{58CAB614-511D-4FC8-B6ED-8BAD292C3844}" presName="node" presStyleLbl="node1" presStyleIdx="2" presStyleCnt="4" custScaleX="29973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0DE9E7B-344C-47D2-808F-DA982CA3E3C0}" type="pres">
      <dgm:prSet presAssocID="{81E5F044-1FBE-4F54-B302-79B6763A03D8}" presName="sibTrans" presStyleLbl="sibTrans2D1" presStyleIdx="2" presStyleCnt="3"/>
      <dgm:spPr/>
      <dgm:t>
        <a:bodyPr/>
        <a:lstStyle/>
        <a:p>
          <a:pPr rtl="1"/>
          <a:endParaRPr lang="fa-IR"/>
        </a:p>
      </dgm:t>
    </dgm:pt>
    <dgm:pt modelId="{3CD1152D-3946-472A-BD74-DCDCB5111EEB}" type="pres">
      <dgm:prSet presAssocID="{81E5F044-1FBE-4F54-B302-79B6763A03D8}" presName="connectorText" presStyleLbl="sibTrans2D1" presStyleIdx="2" presStyleCnt="3"/>
      <dgm:spPr/>
      <dgm:t>
        <a:bodyPr/>
        <a:lstStyle/>
        <a:p>
          <a:pPr rtl="1"/>
          <a:endParaRPr lang="fa-IR"/>
        </a:p>
      </dgm:t>
    </dgm:pt>
    <dgm:pt modelId="{7B570630-5D8D-42A7-8F43-F12C45ED6036}" type="pres">
      <dgm:prSet presAssocID="{8D3D6384-A6FA-4257-A432-5112BC3F9072}" presName="node" presStyleLbl="node1" presStyleIdx="3" presStyleCnt="4" custScaleX="299733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939ED07-91DE-46C0-AEF4-CD174380FC06}" type="presOf" srcId="{B69FC562-8136-460C-9E13-63C0AD8548E0}" destId="{DB4BC45B-4C09-49F5-BD8D-A470047C007B}" srcOrd="1" destOrd="0" presId="urn:microsoft.com/office/officeart/2005/8/layout/process2"/>
    <dgm:cxn modelId="{DD0ADAE7-D0BD-453C-9A74-62EE3A10C9CC}" type="presOf" srcId="{024CE5CF-9CDB-4339-907C-920BF17C06AF}" destId="{851C7AD9-59CB-4E3B-A334-799627428B94}" srcOrd="1" destOrd="0" presId="urn:microsoft.com/office/officeart/2005/8/layout/process2"/>
    <dgm:cxn modelId="{894A1F0B-45F7-494D-BCA3-5B41FE4C454F}" type="presOf" srcId="{81E5F044-1FBE-4F54-B302-79B6763A03D8}" destId="{3CD1152D-3946-472A-BD74-DCDCB5111EEB}" srcOrd="1" destOrd="0" presId="urn:microsoft.com/office/officeart/2005/8/layout/process2"/>
    <dgm:cxn modelId="{55019C37-5924-4384-A7BB-DD6102DA4531}" srcId="{9C28E86C-5AA2-4F77-97C5-FEB4A0D4FECF}" destId="{8D3D6384-A6FA-4257-A432-5112BC3F9072}" srcOrd="3" destOrd="0" parTransId="{7471D5C6-CF7E-44B2-AB18-E664A55632BC}" sibTransId="{5C3B9F07-3E63-4FCF-9B37-613894A3E539}"/>
    <dgm:cxn modelId="{7F68FD02-184C-4B7D-9DA8-80AD19CFBEA4}" type="presOf" srcId="{8D3D6384-A6FA-4257-A432-5112BC3F9072}" destId="{7B570630-5D8D-42A7-8F43-F12C45ED6036}" srcOrd="0" destOrd="0" presId="urn:microsoft.com/office/officeart/2005/8/layout/process2"/>
    <dgm:cxn modelId="{6DD9CE00-FB35-461F-8AF0-81D45CB66E11}" type="presOf" srcId="{9C28E86C-5AA2-4F77-97C5-FEB4A0D4FECF}" destId="{896232E0-3C08-4661-ADFF-F2DD3ABE6CB6}" srcOrd="0" destOrd="0" presId="urn:microsoft.com/office/officeart/2005/8/layout/process2"/>
    <dgm:cxn modelId="{6EB28971-E664-447F-87C1-478F56F3488D}" type="presOf" srcId="{B69FC562-8136-460C-9E13-63C0AD8548E0}" destId="{1EEAB876-7F0C-4718-B2E1-4D331E6B326C}" srcOrd="0" destOrd="0" presId="urn:microsoft.com/office/officeart/2005/8/layout/process2"/>
    <dgm:cxn modelId="{06AC4095-5555-4A38-82BA-62F0FE4C9D1E}" type="presOf" srcId="{81E5F044-1FBE-4F54-B302-79B6763A03D8}" destId="{20DE9E7B-344C-47D2-808F-DA982CA3E3C0}" srcOrd="0" destOrd="0" presId="urn:microsoft.com/office/officeart/2005/8/layout/process2"/>
    <dgm:cxn modelId="{3D16F4DF-916C-45A0-B937-32F5324AED09}" type="presOf" srcId="{024CE5CF-9CDB-4339-907C-920BF17C06AF}" destId="{8F1F360D-1A9B-4F6D-B0B9-35D2879FABEC}" srcOrd="0" destOrd="0" presId="urn:microsoft.com/office/officeart/2005/8/layout/process2"/>
    <dgm:cxn modelId="{2A96538E-F70C-49C4-B5F0-50113F9DCF9D}" type="presOf" srcId="{4078DF54-9BB1-4CCC-89C7-104C85FAEC73}" destId="{202B2333-E2E7-4DB7-90B1-076A0BCACDE4}" srcOrd="0" destOrd="0" presId="urn:microsoft.com/office/officeart/2005/8/layout/process2"/>
    <dgm:cxn modelId="{41912EBD-B26A-4C88-B6FD-0299A8C76A76}" srcId="{9C28E86C-5AA2-4F77-97C5-FEB4A0D4FECF}" destId="{58CAB614-511D-4FC8-B6ED-8BAD292C3844}" srcOrd="2" destOrd="0" parTransId="{D8C03753-59B9-44FD-B389-66972B08B595}" sibTransId="{81E5F044-1FBE-4F54-B302-79B6763A03D8}"/>
    <dgm:cxn modelId="{51F8872E-98AD-4DF2-9E8E-2D0255B5F843}" type="presOf" srcId="{58CAB614-511D-4FC8-B6ED-8BAD292C3844}" destId="{207B3D52-33DB-4E86-8490-22853003315B}" srcOrd="0" destOrd="0" presId="urn:microsoft.com/office/officeart/2005/8/layout/process2"/>
    <dgm:cxn modelId="{F4DB5046-FCDD-499A-A596-B08BACCD9CD2}" srcId="{9C28E86C-5AA2-4F77-97C5-FEB4A0D4FECF}" destId="{4078DF54-9BB1-4CCC-89C7-104C85FAEC73}" srcOrd="1" destOrd="0" parTransId="{746740AA-E100-4326-80C0-F2FF3D1C8A99}" sibTransId="{B69FC562-8136-460C-9E13-63C0AD8548E0}"/>
    <dgm:cxn modelId="{C628C5B6-0B43-487F-9C7B-61B35BFE846A}" type="presOf" srcId="{10C482B4-FE88-4366-AA86-BE3C3F89DE60}" destId="{BC4D01FD-2FDF-46B5-9875-6934E6108757}" srcOrd="0" destOrd="0" presId="urn:microsoft.com/office/officeart/2005/8/layout/process2"/>
    <dgm:cxn modelId="{A462B64E-A03F-4307-A221-B23C7E520B99}" srcId="{9C28E86C-5AA2-4F77-97C5-FEB4A0D4FECF}" destId="{10C482B4-FE88-4366-AA86-BE3C3F89DE60}" srcOrd="0" destOrd="0" parTransId="{3012FCDC-7A0E-48D1-AE8C-BC3CC9D772A3}" sibTransId="{024CE5CF-9CDB-4339-907C-920BF17C06AF}"/>
    <dgm:cxn modelId="{3F0C3C6C-6193-426A-B42E-B7C4ADBE76D6}" type="presParOf" srcId="{896232E0-3C08-4661-ADFF-F2DD3ABE6CB6}" destId="{BC4D01FD-2FDF-46B5-9875-6934E6108757}" srcOrd="0" destOrd="0" presId="urn:microsoft.com/office/officeart/2005/8/layout/process2"/>
    <dgm:cxn modelId="{796284A8-33CC-4813-B9F5-DFF938EA7D57}" type="presParOf" srcId="{896232E0-3C08-4661-ADFF-F2DD3ABE6CB6}" destId="{8F1F360D-1A9B-4F6D-B0B9-35D2879FABEC}" srcOrd="1" destOrd="0" presId="urn:microsoft.com/office/officeart/2005/8/layout/process2"/>
    <dgm:cxn modelId="{D2250019-9F79-4C6D-BCCC-1A4969DBBA00}" type="presParOf" srcId="{8F1F360D-1A9B-4F6D-B0B9-35D2879FABEC}" destId="{851C7AD9-59CB-4E3B-A334-799627428B94}" srcOrd="0" destOrd="0" presId="urn:microsoft.com/office/officeart/2005/8/layout/process2"/>
    <dgm:cxn modelId="{A1DF63DC-5910-4F01-954C-B3731AECB03C}" type="presParOf" srcId="{896232E0-3C08-4661-ADFF-F2DD3ABE6CB6}" destId="{202B2333-E2E7-4DB7-90B1-076A0BCACDE4}" srcOrd="2" destOrd="0" presId="urn:microsoft.com/office/officeart/2005/8/layout/process2"/>
    <dgm:cxn modelId="{8118CDFB-FD86-4D65-B0C2-06EFF8301031}" type="presParOf" srcId="{896232E0-3C08-4661-ADFF-F2DD3ABE6CB6}" destId="{1EEAB876-7F0C-4718-B2E1-4D331E6B326C}" srcOrd="3" destOrd="0" presId="urn:microsoft.com/office/officeart/2005/8/layout/process2"/>
    <dgm:cxn modelId="{43EC6D75-41E1-4A1B-B943-19A40BE3E5C4}" type="presParOf" srcId="{1EEAB876-7F0C-4718-B2E1-4D331E6B326C}" destId="{DB4BC45B-4C09-49F5-BD8D-A470047C007B}" srcOrd="0" destOrd="0" presId="urn:microsoft.com/office/officeart/2005/8/layout/process2"/>
    <dgm:cxn modelId="{EE41A6E4-FDCF-4298-8915-302D8DAF7673}" type="presParOf" srcId="{896232E0-3C08-4661-ADFF-F2DD3ABE6CB6}" destId="{207B3D52-33DB-4E86-8490-22853003315B}" srcOrd="4" destOrd="0" presId="urn:microsoft.com/office/officeart/2005/8/layout/process2"/>
    <dgm:cxn modelId="{A9E90D16-8144-4FB5-82C7-868CFDB28BEA}" type="presParOf" srcId="{896232E0-3C08-4661-ADFF-F2DD3ABE6CB6}" destId="{20DE9E7B-344C-47D2-808F-DA982CA3E3C0}" srcOrd="5" destOrd="0" presId="urn:microsoft.com/office/officeart/2005/8/layout/process2"/>
    <dgm:cxn modelId="{0E2A0638-EC39-41B7-BCBE-164D142A630A}" type="presParOf" srcId="{20DE9E7B-344C-47D2-808F-DA982CA3E3C0}" destId="{3CD1152D-3946-472A-BD74-DCDCB5111EEB}" srcOrd="0" destOrd="0" presId="urn:microsoft.com/office/officeart/2005/8/layout/process2"/>
    <dgm:cxn modelId="{D4FE9F1F-9EB1-423D-8370-C891340ADC82}" type="presParOf" srcId="{896232E0-3C08-4661-ADFF-F2DD3ABE6CB6}" destId="{7B570630-5D8D-42A7-8F43-F12C45ED603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8B9A19-7B0F-4994-9686-04B6B92DC176}" type="doc">
      <dgm:prSet loTypeId="urn:diagrams.loki3.com/VaryingWidthLis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1A7C2CC-0E02-4129-890A-62CF748A85A6}">
      <dgm:prSet phldrT="[Text]"/>
      <dgm:spPr>
        <a:xfrm>
          <a:off x="0" y="0"/>
          <a:ext cx="5496272" cy="458909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Font typeface="Wingdings" panose="05000000000000000000" pitchFamily="2" charset="2"/>
            <a:buNone/>
          </a:pPr>
          <a:r>
            <a:rPr lang="ar-SA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استقرار در مرکز نوآوری به منظور سازماندهی و هماهنگ</a:t>
          </a: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ی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gm:t>
    </dgm:pt>
    <dgm:pt modelId="{5FDF6C86-4052-43A0-9BE8-CDBDFB4AB1B2}" type="parTrans" cxnId="{7A054317-B446-4D22-9A86-48E006455C02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49036466-53B5-4998-867A-A7FD6997E7B2}" type="sibTrans" cxnId="{7A054317-B446-4D22-9A86-48E006455C02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A110DB60-2017-4710-9C0A-E982897F7AB0}">
      <dgm:prSet/>
      <dgm:spPr>
        <a:xfrm>
          <a:off x="0" y="963862"/>
          <a:ext cx="5496272" cy="458909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ar-SA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ارزیابی و پذیرش طرح های ارسالی با هماهنگی و نظارت</a:t>
          </a: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 کمیته عالی</a:t>
          </a:r>
          <a:endParaRPr lang="en-US" b="1" dirty="0">
            <a:solidFill>
              <a:sysClr val="windowText" lastClr="000000"/>
            </a:solidFill>
            <a:effectLst/>
            <a:latin typeface="Calibri" panose="020F0502020204030204" pitchFamily="34" charset="0"/>
            <a:ea typeface="+mn-ea"/>
            <a:cs typeface="B Nazanin" panose="00000400000000000000" pitchFamily="2" charset="-78"/>
          </a:endParaRPr>
        </a:p>
      </dgm:t>
    </dgm:pt>
    <dgm:pt modelId="{2E92152D-F84C-4BBD-A348-7A4CF90BCC0A}" type="parTrans" cxnId="{92A96D4F-0B01-47BF-A0CF-EEF5949CD12F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425CF2A5-DD1B-42CD-BF6A-69F7F70A8C0B}" type="sibTrans" cxnId="{92A96D4F-0B01-47BF-A0CF-EEF5949CD12F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C97655A8-B600-4CDE-B3E7-BC270A1FEC66}">
      <dgm:prSet/>
      <dgm:spPr>
        <a:xfrm>
          <a:off x="0" y="1927572"/>
          <a:ext cx="5496272" cy="458909"/>
        </a:xfrm>
        <a:prstGeom prst="rect">
          <a:avLst/>
        </a:prstGeom>
        <a:gradFill rotWithShape="0">
          <a:gsLst>
            <a:gs pos="0">
              <a:srgbClr val="F7964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F7964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F7964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ar-SA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برگزاری </a:t>
          </a: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 رویداد های مساله محور و تقاضا محور</a:t>
          </a:r>
          <a:endParaRPr lang="en-US" b="1" dirty="0">
            <a:solidFill>
              <a:sysClr val="windowText" lastClr="000000"/>
            </a:solidFill>
            <a:effectLst/>
            <a:latin typeface="Calibri" panose="020F0502020204030204" pitchFamily="34" charset="0"/>
            <a:ea typeface="+mn-ea"/>
            <a:cs typeface="B Nazanin" panose="00000400000000000000" pitchFamily="2" charset="-78"/>
          </a:endParaRPr>
        </a:p>
      </dgm:t>
    </dgm:pt>
    <dgm:pt modelId="{E20205F5-33E0-4345-B7B9-EA8D2F7B8533}" type="parTrans" cxnId="{7B80C3FF-77D9-49F2-B0C3-D4CBE0221AFA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AB3C1805-D492-471F-A76B-4E82DA5DE7C3}" type="sibTrans" cxnId="{7B80C3FF-77D9-49F2-B0C3-D4CBE0221AFA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E32A7504-A518-4D00-89BF-6CF65F112E7E}">
      <dgm:prSet/>
      <dgm:spPr>
        <a:xfrm>
          <a:off x="0" y="490734"/>
          <a:ext cx="5496272" cy="458909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ب</a:t>
          </a:r>
          <a:r>
            <a:rPr lang="ar-SA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رگزاری جلسات و اطلاع رسانی در دانشکده ها</a:t>
          </a: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 برای تخصیص اعتبار</a:t>
          </a:r>
          <a:endParaRPr lang="en-US" b="1" dirty="0">
            <a:solidFill>
              <a:sysClr val="windowText" lastClr="000000"/>
            </a:solidFill>
            <a:latin typeface="맑은 고딕"/>
            <a:ea typeface="+mn-ea"/>
            <a:cs typeface="B Nazanin" panose="00000400000000000000" pitchFamily="2" charset="-78"/>
          </a:endParaRPr>
        </a:p>
      </dgm:t>
    </dgm:pt>
    <dgm:pt modelId="{66C2FECF-DF0F-4524-B38A-2211BF2B37FC}" type="sibTrans" cxnId="{173595AF-E755-4EB6-850B-B53481C8224D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DE6B02DA-F8BE-4C82-92A8-A5581B7FB696}" type="parTrans" cxnId="{173595AF-E755-4EB6-850B-B53481C8224D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DFAF7736-146E-4FE1-BEF2-59D69E5DDF96}">
      <dgm:prSet/>
      <dgm:spPr>
        <a:xfrm>
          <a:off x="0" y="2409427"/>
          <a:ext cx="5496272" cy="458909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ارایه گزارش </a:t>
          </a:r>
          <a:r>
            <a:rPr lang="ar-SA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عملکرد </a:t>
          </a: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افراد و </a:t>
          </a:r>
          <a:r>
            <a:rPr lang="ar-SA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هسته های </a:t>
          </a: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مشمول حمایت</a:t>
          </a:r>
          <a:endParaRPr lang="en-US" b="1" dirty="0">
            <a:solidFill>
              <a:sysClr val="windowText" lastClr="000000"/>
            </a:solidFill>
            <a:effectLst/>
            <a:latin typeface="Calibri" panose="020F0502020204030204" pitchFamily="34" charset="0"/>
            <a:ea typeface="+mn-ea"/>
            <a:cs typeface="B Nazanin" panose="00000400000000000000" pitchFamily="2" charset="-78"/>
          </a:endParaRPr>
        </a:p>
      </dgm:t>
    </dgm:pt>
    <dgm:pt modelId="{69E84D53-757E-411F-AD9A-68A9914EB39E}" type="parTrans" cxnId="{D0544778-BB22-4336-BB52-C1F17FC7382F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34AE39C1-07BB-4EAA-970E-E3DAC02CE6B2}" type="sibTrans" cxnId="{D0544778-BB22-4336-BB52-C1F17FC7382F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D95C8622-C075-414F-AE44-5E5A63994B8C}">
      <dgm:prSet/>
      <dgm:spPr>
        <a:xfrm>
          <a:off x="0" y="2891283"/>
          <a:ext cx="5496272" cy="458909"/>
        </a:xfrm>
        <a:prstGeom prst="rect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9BBB59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ar-SA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مشاوره های </a:t>
          </a: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اختصاصی</a:t>
          </a:r>
          <a:r>
            <a:rPr lang="ar-SA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 </a:t>
          </a: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برای افراد علاقمند به کارآفرینی </a:t>
          </a:r>
          <a:endParaRPr lang="en-US" b="1" dirty="0">
            <a:solidFill>
              <a:sysClr val="windowText" lastClr="000000"/>
            </a:solidFill>
            <a:effectLst/>
            <a:latin typeface="Calibri" panose="020F0502020204030204" pitchFamily="34" charset="0"/>
            <a:ea typeface="+mn-ea"/>
            <a:cs typeface="B Nazanin" panose="00000400000000000000" pitchFamily="2" charset="-78"/>
          </a:endParaRPr>
        </a:p>
      </dgm:t>
    </dgm:pt>
    <dgm:pt modelId="{E93FDD12-1270-4867-B5C1-2B5B8A53C86C}" type="parTrans" cxnId="{A4BA2E72-97AC-4379-B6A2-C368F21FE391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DCC04924-B5A1-4272-BBBB-6F7204134AC3}" type="sibTrans" cxnId="{A4BA2E72-97AC-4379-B6A2-C368F21FE391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9E2C569C-2049-4656-8881-6ED7FF9179E6}">
      <dgm:prSet/>
      <dgm:spPr>
        <a:xfrm>
          <a:off x="0" y="3373138"/>
          <a:ext cx="5496272" cy="458909"/>
        </a:xfrm>
        <a:prstGeom prst="rect">
          <a:avLst/>
        </a:prstGeom>
        <a:gradFill rotWithShape="0">
          <a:gsLst>
            <a:gs pos="0">
              <a:srgbClr val="8064A2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8064A2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8064A2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ar-SA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همکاری با شتابده</a:t>
          </a: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نده ها</a:t>
          </a:r>
          <a:r>
            <a:rPr lang="ar-SA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ی</a:t>
          </a: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 مستقر در مرکز نوآوری</a:t>
          </a:r>
          <a:endParaRPr lang="en-US" b="1" dirty="0">
            <a:solidFill>
              <a:sysClr val="windowText" lastClr="000000"/>
            </a:solidFill>
            <a:effectLst/>
            <a:latin typeface="Calibri" panose="020F0502020204030204" pitchFamily="34" charset="0"/>
            <a:ea typeface="+mn-ea"/>
            <a:cs typeface="B Nazanin" panose="00000400000000000000" pitchFamily="2" charset="-78"/>
          </a:endParaRPr>
        </a:p>
      </dgm:t>
    </dgm:pt>
    <dgm:pt modelId="{C9C0BF7C-2B7B-4327-9A93-9E84176E276C}" type="parTrans" cxnId="{426F31FE-1B32-4300-963A-009E51C26EFC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02C307E9-F130-4E4D-941C-704232798139}" type="sibTrans" cxnId="{426F31FE-1B32-4300-963A-009E51C26EFC}">
      <dgm:prSet/>
      <dgm:spPr/>
      <dgm:t>
        <a:bodyPr/>
        <a:lstStyle/>
        <a:p>
          <a:endParaRPr lang="en-US" b="1">
            <a:cs typeface="B Nazanin" panose="00000400000000000000" pitchFamily="2" charset="-78"/>
          </a:endParaRPr>
        </a:p>
      </dgm:t>
    </dgm:pt>
    <dgm:pt modelId="{A78DE5A1-FA91-4D18-A57A-E51183C5E93E}">
      <dgm:prSet/>
      <dgm:spPr>
        <a:xfrm>
          <a:off x="0" y="1445717"/>
          <a:ext cx="5496272" cy="458909"/>
        </a:xfrm>
        <a:prstGeom prst="rect">
          <a:avLst/>
        </a:prstGeom>
        <a:gradFill rotWithShape="0">
          <a:gsLst>
            <a:gs pos="0">
              <a:srgbClr val="4BACC6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4BACC6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4BACC6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برگزاری </a:t>
          </a:r>
          <a:r>
            <a:rPr lang="ar-SA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دوره</a:t>
          </a:r>
          <a:r>
            <a:rPr lang="ar-SA" b="1" dirty="0">
              <a:solidFill>
                <a:sysClr val="windowText" lastClr="000000"/>
              </a:solidFill>
              <a:effectLst/>
              <a:latin typeface="Calibri" panose="020F0502020204030204" pitchFamily="34" charset="0"/>
              <a:ea typeface="+mn-ea"/>
              <a:cs typeface="B Nazanin" panose="00000400000000000000" pitchFamily="2" charset="-78"/>
            </a:rPr>
            <a:t> </a:t>
          </a:r>
          <a:r>
            <a:rPr lang="ar-SA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های منتورینگ </a:t>
          </a: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و توانمندسازی</a:t>
          </a:r>
          <a:r>
            <a:rPr lang="ar-SA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 </a:t>
          </a:r>
          <a:r>
            <a:rPr lang="fa-IR" b="1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Nazanin" panose="00000400000000000000" pitchFamily="2" charset="-78"/>
            </a:rPr>
            <a:t>برای افراد و هسته ها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480DCB99-9727-4E56-B83E-EB57BD7B69FD}" type="parTrans" cxnId="{3D1504B7-A073-4B80-B71D-5F15F1EFFB2C}">
      <dgm:prSet/>
      <dgm:spPr/>
      <dgm:t>
        <a:bodyPr/>
        <a:lstStyle/>
        <a:p>
          <a:endParaRPr lang="en-US"/>
        </a:p>
      </dgm:t>
    </dgm:pt>
    <dgm:pt modelId="{9FF1C5E3-1CC7-48A7-B7DD-EAF8AC6B2215}" type="sibTrans" cxnId="{3D1504B7-A073-4B80-B71D-5F15F1EFFB2C}">
      <dgm:prSet/>
      <dgm:spPr/>
      <dgm:t>
        <a:bodyPr/>
        <a:lstStyle/>
        <a:p>
          <a:endParaRPr lang="en-US"/>
        </a:p>
      </dgm:t>
    </dgm:pt>
    <dgm:pt modelId="{82743BFB-C3F7-4934-A286-4DD5BF86FC11}" type="pres">
      <dgm:prSet presAssocID="{998B9A19-7B0F-4994-9686-04B6B92DC176}" presName="Name0" presStyleCnt="0">
        <dgm:presLayoutVars>
          <dgm:resizeHandles/>
        </dgm:presLayoutVars>
      </dgm:prSet>
      <dgm:spPr/>
      <dgm:t>
        <a:bodyPr/>
        <a:lstStyle/>
        <a:p>
          <a:pPr rtl="1"/>
          <a:endParaRPr lang="fa-IR"/>
        </a:p>
      </dgm:t>
    </dgm:pt>
    <dgm:pt modelId="{8124F07D-C0F2-4F56-BF56-66C3B1DA751E}" type="pres">
      <dgm:prSet presAssocID="{11A7C2CC-0E02-4129-890A-62CF748A85A6}" presName="text" presStyleLbl="node1" presStyleIdx="0" presStyleCnt="8" custScaleX="178070" custLinFactNeighborY="-303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B2F0684-8B52-4DAA-B891-3E7B81A33186}" type="pres">
      <dgm:prSet presAssocID="{49036466-53B5-4998-867A-A7FD6997E7B2}" presName="space" presStyleCnt="0"/>
      <dgm:spPr/>
    </dgm:pt>
    <dgm:pt modelId="{3144B68E-55F4-4A2D-8855-995F7696E140}" type="pres">
      <dgm:prSet presAssocID="{E32A7504-A518-4D00-89BF-6CF65F112E7E}" presName="text" presStyleLbl="node1" presStyleIdx="1" presStyleCnt="8" custScaleX="228467" custLinFactNeighborY="3803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10B59DE-9C13-40C1-8D69-16EA644D793A}" type="pres">
      <dgm:prSet presAssocID="{66C2FECF-DF0F-4524-B38A-2211BF2B37FC}" presName="space" presStyleCnt="0"/>
      <dgm:spPr/>
    </dgm:pt>
    <dgm:pt modelId="{C8D186CE-0FBE-4B82-9BC6-A718F75A13DF}" type="pres">
      <dgm:prSet presAssocID="{A110DB60-2017-4710-9C0A-E982897F7AB0}" presName="text" presStyleLbl="node1" presStyleIdx="2" presStyleCnt="8" custScaleX="2979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CE29E32-96D3-4089-B0E0-9A18E39D2584}" type="pres">
      <dgm:prSet presAssocID="{425CF2A5-DD1B-42CD-BF6A-69F7F70A8C0B}" presName="space" presStyleCnt="0"/>
      <dgm:spPr/>
    </dgm:pt>
    <dgm:pt modelId="{FC447A80-AC7F-4822-AC87-B31BB6BEBA54}" type="pres">
      <dgm:prSet presAssocID="{A78DE5A1-FA91-4D18-A57A-E51183C5E93E}" presName="text" presStyleLbl="node1" presStyleIdx="3" presStyleCnt="8" custScaleX="14895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D2E4194-5221-4345-8F8D-87AAE5B82EC8}" type="pres">
      <dgm:prSet presAssocID="{9FF1C5E3-1CC7-48A7-B7DD-EAF8AC6B2215}" presName="space" presStyleCnt="0"/>
      <dgm:spPr/>
    </dgm:pt>
    <dgm:pt modelId="{6EB29F51-CD15-438A-A5C6-B41AFC5017F8}" type="pres">
      <dgm:prSet presAssocID="{C97655A8-B600-4CDE-B3E7-BC270A1FEC66}" presName="text" presStyleLbl="node1" presStyleIdx="4" presStyleCnt="8" custScaleX="19387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BE2EF43-3175-4BAA-85B6-3CE05300DF3A}" type="pres">
      <dgm:prSet presAssocID="{AB3C1805-D492-471F-A76B-4E82DA5DE7C3}" presName="space" presStyleCnt="0"/>
      <dgm:spPr/>
    </dgm:pt>
    <dgm:pt modelId="{33275FCB-7A43-4521-89F3-245AD13DFB36}" type="pres">
      <dgm:prSet presAssocID="{DFAF7736-146E-4FE1-BEF2-59D69E5DDF96}" presName="text" presStyleLbl="node1" presStyleIdx="5" presStyleCnt="8" custScaleX="230452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3B1A1A7-2AEB-4158-AFAD-9F9F7DAE4751}" type="pres">
      <dgm:prSet presAssocID="{34AE39C1-07BB-4EAA-970E-E3DAC02CE6B2}" presName="space" presStyleCnt="0"/>
      <dgm:spPr/>
    </dgm:pt>
    <dgm:pt modelId="{844342AF-D9B1-47D6-951A-C87469EE7228}" type="pres">
      <dgm:prSet presAssocID="{D95C8622-C075-414F-AE44-5E5A63994B8C}" presName="text" presStyleLbl="node1" presStyleIdx="6" presStyleCnt="8" custScaleX="297901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A97F8E3-03A6-4F55-B1F4-8858E7AEECCC}" type="pres">
      <dgm:prSet presAssocID="{DCC04924-B5A1-4272-BBBB-6F7204134AC3}" presName="space" presStyleCnt="0"/>
      <dgm:spPr/>
    </dgm:pt>
    <dgm:pt modelId="{E9C4538A-2DCB-4EE2-A0B3-EC17B9EA4425}" type="pres">
      <dgm:prSet presAssocID="{9E2C569C-2049-4656-8881-6ED7FF9179E6}" presName="text" presStyleLbl="node1" presStyleIdx="7" presStyleCnt="8" custScaleX="421170" custLinFactY="96703" custLinFactNeighborX="-10948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1C0D8BEE-1427-4851-A8F5-3F493BA2FA33}" type="presOf" srcId="{D95C8622-C075-414F-AE44-5E5A63994B8C}" destId="{844342AF-D9B1-47D6-951A-C87469EE7228}" srcOrd="0" destOrd="0" presId="urn:diagrams.loki3.com/VaryingWidthList"/>
    <dgm:cxn modelId="{7A054317-B446-4D22-9A86-48E006455C02}" srcId="{998B9A19-7B0F-4994-9686-04B6B92DC176}" destId="{11A7C2CC-0E02-4129-890A-62CF748A85A6}" srcOrd="0" destOrd="0" parTransId="{5FDF6C86-4052-43A0-9BE8-CDBDFB4AB1B2}" sibTransId="{49036466-53B5-4998-867A-A7FD6997E7B2}"/>
    <dgm:cxn modelId="{A4BA2E72-97AC-4379-B6A2-C368F21FE391}" srcId="{998B9A19-7B0F-4994-9686-04B6B92DC176}" destId="{D95C8622-C075-414F-AE44-5E5A63994B8C}" srcOrd="6" destOrd="0" parTransId="{E93FDD12-1270-4867-B5C1-2B5B8A53C86C}" sibTransId="{DCC04924-B5A1-4272-BBBB-6F7204134AC3}"/>
    <dgm:cxn modelId="{92A96D4F-0B01-47BF-A0CF-EEF5949CD12F}" srcId="{998B9A19-7B0F-4994-9686-04B6B92DC176}" destId="{A110DB60-2017-4710-9C0A-E982897F7AB0}" srcOrd="2" destOrd="0" parTransId="{2E92152D-F84C-4BBD-A348-7A4CF90BCC0A}" sibTransId="{425CF2A5-DD1B-42CD-BF6A-69F7F70A8C0B}"/>
    <dgm:cxn modelId="{840B3567-160B-4EF7-A799-F6AAF78DADA4}" type="presOf" srcId="{A78DE5A1-FA91-4D18-A57A-E51183C5E93E}" destId="{FC447A80-AC7F-4822-AC87-B31BB6BEBA54}" srcOrd="0" destOrd="0" presId="urn:diagrams.loki3.com/VaryingWidthList"/>
    <dgm:cxn modelId="{8EF7DEDF-DB9E-4365-AA39-02D9DEA13F39}" type="presOf" srcId="{11A7C2CC-0E02-4129-890A-62CF748A85A6}" destId="{8124F07D-C0F2-4F56-BF56-66C3B1DA751E}" srcOrd="0" destOrd="0" presId="urn:diagrams.loki3.com/VaryingWidthList"/>
    <dgm:cxn modelId="{709EFC62-736C-4435-886B-0C38138B7135}" type="presOf" srcId="{998B9A19-7B0F-4994-9686-04B6B92DC176}" destId="{82743BFB-C3F7-4934-A286-4DD5BF86FC11}" srcOrd="0" destOrd="0" presId="urn:diagrams.loki3.com/VaryingWidthList"/>
    <dgm:cxn modelId="{38DE9358-4FA6-4E0F-B8E4-B21A16CC28AA}" type="presOf" srcId="{9E2C569C-2049-4656-8881-6ED7FF9179E6}" destId="{E9C4538A-2DCB-4EE2-A0B3-EC17B9EA4425}" srcOrd="0" destOrd="0" presId="urn:diagrams.loki3.com/VaryingWidthList"/>
    <dgm:cxn modelId="{59D7C93E-990F-44A5-8DC7-9A9BC16DA2F6}" type="presOf" srcId="{A110DB60-2017-4710-9C0A-E982897F7AB0}" destId="{C8D186CE-0FBE-4B82-9BC6-A718F75A13DF}" srcOrd="0" destOrd="0" presId="urn:diagrams.loki3.com/VaryingWidthList"/>
    <dgm:cxn modelId="{D0544778-BB22-4336-BB52-C1F17FC7382F}" srcId="{998B9A19-7B0F-4994-9686-04B6B92DC176}" destId="{DFAF7736-146E-4FE1-BEF2-59D69E5DDF96}" srcOrd="5" destOrd="0" parTransId="{69E84D53-757E-411F-AD9A-68A9914EB39E}" sibTransId="{34AE39C1-07BB-4EAA-970E-E3DAC02CE6B2}"/>
    <dgm:cxn modelId="{6BE95F0D-E070-4F5C-80E2-3A43BBABFA60}" type="presOf" srcId="{DFAF7736-146E-4FE1-BEF2-59D69E5DDF96}" destId="{33275FCB-7A43-4521-89F3-245AD13DFB36}" srcOrd="0" destOrd="0" presId="urn:diagrams.loki3.com/VaryingWidthList"/>
    <dgm:cxn modelId="{426F31FE-1B32-4300-963A-009E51C26EFC}" srcId="{998B9A19-7B0F-4994-9686-04B6B92DC176}" destId="{9E2C569C-2049-4656-8881-6ED7FF9179E6}" srcOrd="7" destOrd="0" parTransId="{C9C0BF7C-2B7B-4327-9A93-9E84176E276C}" sibTransId="{02C307E9-F130-4E4D-941C-704232798139}"/>
    <dgm:cxn modelId="{3D1504B7-A073-4B80-B71D-5F15F1EFFB2C}" srcId="{998B9A19-7B0F-4994-9686-04B6B92DC176}" destId="{A78DE5A1-FA91-4D18-A57A-E51183C5E93E}" srcOrd="3" destOrd="0" parTransId="{480DCB99-9727-4E56-B83E-EB57BD7B69FD}" sibTransId="{9FF1C5E3-1CC7-48A7-B7DD-EAF8AC6B2215}"/>
    <dgm:cxn modelId="{95F520DC-88D2-4FBE-846B-D44D56706FE4}" type="presOf" srcId="{E32A7504-A518-4D00-89BF-6CF65F112E7E}" destId="{3144B68E-55F4-4A2D-8855-995F7696E140}" srcOrd="0" destOrd="0" presId="urn:diagrams.loki3.com/VaryingWidthList"/>
    <dgm:cxn modelId="{173595AF-E755-4EB6-850B-B53481C8224D}" srcId="{998B9A19-7B0F-4994-9686-04B6B92DC176}" destId="{E32A7504-A518-4D00-89BF-6CF65F112E7E}" srcOrd="1" destOrd="0" parTransId="{DE6B02DA-F8BE-4C82-92A8-A5581B7FB696}" sibTransId="{66C2FECF-DF0F-4524-B38A-2211BF2B37FC}"/>
    <dgm:cxn modelId="{7B80C3FF-77D9-49F2-B0C3-D4CBE0221AFA}" srcId="{998B9A19-7B0F-4994-9686-04B6B92DC176}" destId="{C97655A8-B600-4CDE-B3E7-BC270A1FEC66}" srcOrd="4" destOrd="0" parTransId="{E20205F5-33E0-4345-B7B9-EA8D2F7B8533}" sibTransId="{AB3C1805-D492-471F-A76B-4E82DA5DE7C3}"/>
    <dgm:cxn modelId="{8E5B14FA-F5DF-4197-BE88-A7D66FC3B380}" type="presOf" srcId="{C97655A8-B600-4CDE-B3E7-BC270A1FEC66}" destId="{6EB29F51-CD15-438A-A5C6-B41AFC5017F8}" srcOrd="0" destOrd="0" presId="urn:diagrams.loki3.com/VaryingWidthList"/>
    <dgm:cxn modelId="{D4296128-74B8-4BB6-BBD1-6B1BFB5034BB}" type="presParOf" srcId="{82743BFB-C3F7-4934-A286-4DD5BF86FC11}" destId="{8124F07D-C0F2-4F56-BF56-66C3B1DA751E}" srcOrd="0" destOrd="0" presId="urn:diagrams.loki3.com/VaryingWidthList"/>
    <dgm:cxn modelId="{65CEA253-A641-4C4B-A3D2-3BDDC5708D01}" type="presParOf" srcId="{82743BFB-C3F7-4934-A286-4DD5BF86FC11}" destId="{3B2F0684-8B52-4DAA-B891-3E7B81A33186}" srcOrd="1" destOrd="0" presId="urn:diagrams.loki3.com/VaryingWidthList"/>
    <dgm:cxn modelId="{E1BF4C09-2322-445D-B525-41DC2235CC6A}" type="presParOf" srcId="{82743BFB-C3F7-4934-A286-4DD5BF86FC11}" destId="{3144B68E-55F4-4A2D-8855-995F7696E140}" srcOrd="2" destOrd="0" presId="urn:diagrams.loki3.com/VaryingWidthList"/>
    <dgm:cxn modelId="{17AE726A-58AD-43C1-93B2-63F8183B5870}" type="presParOf" srcId="{82743BFB-C3F7-4934-A286-4DD5BF86FC11}" destId="{810B59DE-9C13-40C1-8D69-16EA644D793A}" srcOrd="3" destOrd="0" presId="urn:diagrams.loki3.com/VaryingWidthList"/>
    <dgm:cxn modelId="{F812D74C-B051-4831-9169-E1B01E3289EB}" type="presParOf" srcId="{82743BFB-C3F7-4934-A286-4DD5BF86FC11}" destId="{C8D186CE-0FBE-4B82-9BC6-A718F75A13DF}" srcOrd="4" destOrd="0" presId="urn:diagrams.loki3.com/VaryingWidthList"/>
    <dgm:cxn modelId="{8B4A5CBF-78D5-4566-9DDB-F8048846B32F}" type="presParOf" srcId="{82743BFB-C3F7-4934-A286-4DD5BF86FC11}" destId="{ECE29E32-96D3-4089-B0E0-9A18E39D2584}" srcOrd="5" destOrd="0" presId="urn:diagrams.loki3.com/VaryingWidthList"/>
    <dgm:cxn modelId="{66E56B2A-868B-4C23-AFCB-1C68183F19BE}" type="presParOf" srcId="{82743BFB-C3F7-4934-A286-4DD5BF86FC11}" destId="{FC447A80-AC7F-4822-AC87-B31BB6BEBA54}" srcOrd="6" destOrd="0" presId="urn:diagrams.loki3.com/VaryingWidthList"/>
    <dgm:cxn modelId="{7DC11B10-CCE5-46C5-87D1-70B0222BDBBC}" type="presParOf" srcId="{82743BFB-C3F7-4934-A286-4DD5BF86FC11}" destId="{6D2E4194-5221-4345-8F8D-87AAE5B82EC8}" srcOrd="7" destOrd="0" presId="urn:diagrams.loki3.com/VaryingWidthList"/>
    <dgm:cxn modelId="{80715E4A-85CB-49DC-81D4-A67119FF46A6}" type="presParOf" srcId="{82743BFB-C3F7-4934-A286-4DD5BF86FC11}" destId="{6EB29F51-CD15-438A-A5C6-B41AFC5017F8}" srcOrd="8" destOrd="0" presId="urn:diagrams.loki3.com/VaryingWidthList"/>
    <dgm:cxn modelId="{F1D42FF5-7BB5-4ED0-9BD2-BD93F938E807}" type="presParOf" srcId="{82743BFB-C3F7-4934-A286-4DD5BF86FC11}" destId="{CBE2EF43-3175-4BAA-85B6-3CE05300DF3A}" srcOrd="9" destOrd="0" presId="urn:diagrams.loki3.com/VaryingWidthList"/>
    <dgm:cxn modelId="{C538C574-BAD8-4B5D-A46E-68A5FE8E0856}" type="presParOf" srcId="{82743BFB-C3F7-4934-A286-4DD5BF86FC11}" destId="{33275FCB-7A43-4521-89F3-245AD13DFB36}" srcOrd="10" destOrd="0" presId="urn:diagrams.loki3.com/VaryingWidthList"/>
    <dgm:cxn modelId="{11769282-A693-4FC8-809D-B1DD105DABD5}" type="presParOf" srcId="{82743BFB-C3F7-4934-A286-4DD5BF86FC11}" destId="{13B1A1A7-2AEB-4158-AFAD-9F9F7DAE4751}" srcOrd="11" destOrd="0" presId="urn:diagrams.loki3.com/VaryingWidthList"/>
    <dgm:cxn modelId="{0981DF76-A7AF-48DD-933A-4A5C67A5F34B}" type="presParOf" srcId="{82743BFB-C3F7-4934-A286-4DD5BF86FC11}" destId="{844342AF-D9B1-47D6-951A-C87469EE7228}" srcOrd="12" destOrd="0" presId="urn:diagrams.loki3.com/VaryingWidthList"/>
    <dgm:cxn modelId="{62769483-0FEB-4117-8026-19BBE811F62C}" type="presParOf" srcId="{82743BFB-C3F7-4934-A286-4DD5BF86FC11}" destId="{6A97F8E3-03A6-4F55-B1F4-8858E7AEECCC}" srcOrd="13" destOrd="0" presId="urn:diagrams.loki3.com/VaryingWidthList"/>
    <dgm:cxn modelId="{295E1819-515E-4D70-B783-CC20F46CAE7A}" type="presParOf" srcId="{82743BFB-C3F7-4934-A286-4DD5BF86FC11}" destId="{E9C4538A-2DCB-4EE2-A0B3-EC17B9EA4425}" srcOrd="1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0F3DD1-6395-45F9-950F-8F335D16DFF2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AB533-C39E-4EF7-BBC5-3D4B7F31C16E}" type="pres">
      <dgm:prSet presAssocID="{F90F3DD1-6395-45F9-950F-8F335D16DFF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3A605707-42DB-42D2-8696-FDDADA9BC0C5}" type="pres">
      <dgm:prSet presAssocID="{F90F3DD1-6395-45F9-950F-8F335D16DFF2}" presName="dummyMaxCanvas" presStyleCnt="0">
        <dgm:presLayoutVars/>
      </dgm:prSet>
      <dgm:spPr/>
    </dgm:pt>
  </dgm:ptLst>
  <dgm:cxnLst>
    <dgm:cxn modelId="{2C1E2771-AB99-478B-929E-F1282262325B}" type="presOf" srcId="{F90F3DD1-6395-45F9-950F-8F335D16DFF2}" destId="{6D9AB533-C39E-4EF7-BBC5-3D4B7F31C16E}" srcOrd="0" destOrd="0" presId="urn:microsoft.com/office/officeart/2005/8/layout/vProcess5"/>
    <dgm:cxn modelId="{55387D19-2AA2-46D5-8882-2E6DE1B68476}" type="presParOf" srcId="{6D9AB533-C39E-4EF7-BBC5-3D4B7F31C16E}" destId="{3A605707-42DB-42D2-8696-FDDADA9BC0C5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29C99A9-DB96-465D-BB0F-7A52FF8CAD46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C59312-D33D-48C2-9E22-008787E1D982}">
      <dgm:prSet phldrT="[Text]"/>
      <dgm:spPr>
        <a:xfrm>
          <a:off x="1814" y="127117"/>
          <a:ext cx="1439316" cy="863589"/>
        </a:xfrm>
        <a:prstGeom prst="rect">
          <a:avLst/>
        </a:prstGeom>
        <a:gradFill rotWithShape="0">
          <a:gsLst>
            <a:gs pos="0">
              <a:srgbClr val="C0504D">
                <a:hueOff val="0"/>
                <a:satOff val="0"/>
                <a:lumOff val="0"/>
                <a:alphaOff val="0"/>
                <a:tint val="50000"/>
                <a:satMod val="300000"/>
              </a:srgbClr>
            </a:gs>
            <a:gs pos="35000">
              <a:srgbClr val="C0504D">
                <a:hueOff val="0"/>
                <a:satOff val="0"/>
                <a:lumOff val="0"/>
                <a:alphaOff val="0"/>
                <a:tint val="37000"/>
                <a:satMod val="300000"/>
              </a:srgbClr>
            </a:gs>
            <a:gs pos="100000">
              <a:srgbClr val="C0504D">
                <a:hueOff val="0"/>
                <a:satOff val="0"/>
                <a:lumOff val="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ar-SA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حمایت از پایان‌نامه‌ها و رساله‌ها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11836E14-0215-4A86-B475-05B679DA572F}" type="parTrans" cxnId="{2392DFFF-B8BC-497B-AF4D-701AD2C375BB}">
      <dgm:prSet/>
      <dgm:spPr/>
      <dgm:t>
        <a:bodyPr/>
        <a:lstStyle/>
        <a:p>
          <a:endParaRPr lang="en-US"/>
        </a:p>
      </dgm:t>
    </dgm:pt>
    <dgm:pt modelId="{113F483D-DB2B-4622-950A-AA49C21187E3}" type="sibTrans" cxnId="{2392DFFF-B8BC-497B-AF4D-701AD2C375BB}">
      <dgm:prSet/>
      <dgm:spPr/>
      <dgm:t>
        <a:bodyPr/>
        <a:lstStyle/>
        <a:p>
          <a:endParaRPr lang="en-US" dirty="0"/>
        </a:p>
      </dgm:t>
    </dgm:pt>
    <dgm:pt modelId="{BE95A78E-1A48-4A79-8FD7-AA109CFE2205}">
      <dgm:prSet phldrT="[Text]"/>
      <dgm:spPr>
        <a:xfrm>
          <a:off x="1585062" y="127117"/>
          <a:ext cx="1439316" cy="863589"/>
        </a:xfrm>
        <a:prstGeom prst="rect">
          <a:avLst/>
        </a:prstGeom>
        <a:gradFill rotWithShape="0">
          <a:gsLst>
            <a:gs pos="0">
              <a:srgbClr val="C0504D">
                <a:hueOff val="334394"/>
                <a:satOff val="-417"/>
                <a:lumOff val="98"/>
                <a:alphaOff val="0"/>
                <a:tint val="50000"/>
                <a:satMod val="300000"/>
              </a:srgbClr>
            </a:gs>
            <a:gs pos="35000">
              <a:srgbClr val="C0504D">
                <a:hueOff val="334394"/>
                <a:satOff val="-417"/>
                <a:lumOff val="98"/>
                <a:alphaOff val="0"/>
                <a:tint val="37000"/>
                <a:satMod val="300000"/>
              </a:srgbClr>
            </a:gs>
            <a:gs pos="100000">
              <a:srgbClr val="C0504D">
                <a:hueOff val="334394"/>
                <a:satOff val="-417"/>
                <a:lumOff val="9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ar-SA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تورهای صنعتی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5616B0D2-6E15-4F9D-8A32-D10357448654}" type="parTrans" cxnId="{E2946B73-61C8-4AC4-9647-2B91510A7C50}">
      <dgm:prSet/>
      <dgm:spPr/>
      <dgm:t>
        <a:bodyPr/>
        <a:lstStyle/>
        <a:p>
          <a:endParaRPr lang="en-US"/>
        </a:p>
      </dgm:t>
    </dgm:pt>
    <dgm:pt modelId="{F9330E3B-42A1-4DB6-B67D-F62FD9F80719}" type="sibTrans" cxnId="{E2946B73-61C8-4AC4-9647-2B91510A7C50}">
      <dgm:prSet/>
      <dgm:spPr/>
      <dgm:t>
        <a:bodyPr/>
        <a:lstStyle/>
        <a:p>
          <a:endParaRPr lang="en-US"/>
        </a:p>
      </dgm:t>
    </dgm:pt>
    <dgm:pt modelId="{9F8A61A4-67EB-4650-B82F-C6F97FD13991}">
      <dgm:prSet phldrT="[Text]"/>
      <dgm:spPr>
        <a:xfrm>
          <a:off x="3168309" y="127117"/>
          <a:ext cx="1439316" cy="863589"/>
        </a:xfrm>
        <a:prstGeom prst="rect">
          <a:avLst/>
        </a:prstGeom>
        <a:gradFill rotWithShape="0">
          <a:gsLst>
            <a:gs pos="0">
              <a:srgbClr val="C0504D">
                <a:hueOff val="668788"/>
                <a:satOff val="-834"/>
                <a:lumOff val="196"/>
                <a:alphaOff val="0"/>
                <a:tint val="50000"/>
                <a:satMod val="300000"/>
              </a:srgbClr>
            </a:gs>
            <a:gs pos="35000">
              <a:srgbClr val="C0504D">
                <a:hueOff val="668788"/>
                <a:satOff val="-834"/>
                <a:lumOff val="196"/>
                <a:alphaOff val="0"/>
                <a:tint val="37000"/>
                <a:satMod val="300000"/>
              </a:srgbClr>
            </a:gs>
            <a:gs pos="100000">
              <a:srgbClr val="C0504D">
                <a:hueOff val="668788"/>
                <a:satOff val="-834"/>
                <a:lumOff val="19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ar-SA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گفتمان‌سازی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8F6ED073-5DF5-4B48-AD5E-3A64D1B2C55B}" type="parTrans" cxnId="{091B5E6D-841F-4916-AE48-F88C95215809}">
      <dgm:prSet/>
      <dgm:spPr/>
      <dgm:t>
        <a:bodyPr/>
        <a:lstStyle/>
        <a:p>
          <a:endParaRPr lang="en-US"/>
        </a:p>
      </dgm:t>
    </dgm:pt>
    <dgm:pt modelId="{8BB84A3B-70B0-4AAD-8616-22CB92B4106E}" type="sibTrans" cxnId="{091B5E6D-841F-4916-AE48-F88C95215809}">
      <dgm:prSet/>
      <dgm:spPr/>
      <dgm:t>
        <a:bodyPr/>
        <a:lstStyle/>
        <a:p>
          <a:endParaRPr lang="en-US"/>
        </a:p>
      </dgm:t>
    </dgm:pt>
    <dgm:pt modelId="{EC7089EB-55FB-4D7D-AB38-15406DFA44E1}">
      <dgm:prSet/>
      <dgm:spPr>
        <a:xfrm>
          <a:off x="4751557" y="1134638"/>
          <a:ext cx="1439316" cy="863589"/>
        </a:xfrm>
        <a:prstGeom prst="rect">
          <a:avLst/>
        </a:prstGeom>
        <a:gradFill rotWithShape="0">
          <a:gsLst>
            <a:gs pos="0">
              <a:srgbClr val="C0504D">
                <a:hueOff val="2340759"/>
                <a:satOff val="-2919"/>
                <a:lumOff val="686"/>
                <a:alphaOff val="0"/>
                <a:tint val="50000"/>
                <a:satMod val="300000"/>
              </a:srgbClr>
            </a:gs>
            <a:gs pos="35000">
              <a:srgbClr val="C0504D">
                <a:hueOff val="2340759"/>
                <a:satOff val="-2919"/>
                <a:lumOff val="686"/>
                <a:alphaOff val="0"/>
                <a:tint val="37000"/>
                <a:satMod val="300000"/>
              </a:srgbClr>
            </a:gs>
            <a:gs pos="100000">
              <a:srgbClr val="C0504D">
                <a:hueOff val="2340759"/>
                <a:satOff val="-2919"/>
                <a:lumOff val="686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ar-SA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مشاوره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63E17E02-7B6A-46E6-9A6A-BF4F7204B3FD}" type="parTrans" cxnId="{D5974EF7-5221-4F1C-9989-6F373DECB014}">
      <dgm:prSet/>
      <dgm:spPr/>
      <dgm:t>
        <a:bodyPr/>
        <a:lstStyle/>
        <a:p>
          <a:endParaRPr lang="en-US"/>
        </a:p>
      </dgm:t>
    </dgm:pt>
    <dgm:pt modelId="{46946D5F-F63F-4A57-A82E-5984C88722EC}" type="sibTrans" cxnId="{D5974EF7-5221-4F1C-9989-6F373DECB014}">
      <dgm:prSet/>
      <dgm:spPr/>
      <dgm:t>
        <a:bodyPr/>
        <a:lstStyle/>
        <a:p>
          <a:endParaRPr lang="en-US"/>
        </a:p>
      </dgm:t>
    </dgm:pt>
    <dgm:pt modelId="{B8011666-52CC-408B-B226-E5F82F2ECD9E}">
      <dgm:prSet/>
      <dgm:spPr>
        <a:xfrm>
          <a:off x="4751557" y="127117"/>
          <a:ext cx="1439316" cy="863589"/>
        </a:xfrm>
        <a:prstGeom prst="rect">
          <a:avLst/>
        </a:prstGeom>
        <a:gradFill rotWithShape="0">
          <a:gsLst>
            <a:gs pos="0">
              <a:srgbClr val="C0504D">
                <a:hueOff val="1003183"/>
                <a:satOff val="-1251"/>
                <a:lumOff val="294"/>
                <a:alphaOff val="0"/>
                <a:tint val="50000"/>
                <a:satMod val="300000"/>
              </a:srgbClr>
            </a:gs>
            <a:gs pos="35000">
              <a:srgbClr val="C0504D">
                <a:hueOff val="1003183"/>
                <a:satOff val="-1251"/>
                <a:lumOff val="294"/>
                <a:alphaOff val="0"/>
                <a:tint val="37000"/>
                <a:satMod val="300000"/>
              </a:srgbClr>
            </a:gs>
            <a:gs pos="100000">
              <a:srgbClr val="C0504D">
                <a:hueOff val="1003183"/>
                <a:satOff val="-1251"/>
                <a:lumOff val="294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ar-SA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فرصت مطالعاتی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EA824C5F-118C-41D0-B03B-E349770482FE}" type="parTrans" cxnId="{ECCC7113-FB21-4712-A69C-D39DF722DC6F}">
      <dgm:prSet/>
      <dgm:spPr/>
      <dgm:t>
        <a:bodyPr/>
        <a:lstStyle/>
        <a:p>
          <a:endParaRPr lang="en-US"/>
        </a:p>
      </dgm:t>
    </dgm:pt>
    <dgm:pt modelId="{24C04F57-D8A6-4B41-8408-B72421EEDE1C}" type="sibTrans" cxnId="{ECCC7113-FB21-4712-A69C-D39DF722DC6F}">
      <dgm:prSet/>
      <dgm:spPr/>
      <dgm:t>
        <a:bodyPr/>
        <a:lstStyle/>
        <a:p>
          <a:endParaRPr lang="en-US"/>
        </a:p>
      </dgm:t>
    </dgm:pt>
    <dgm:pt modelId="{8447B2FC-A59C-47A4-93C6-29FB8C764FAF}">
      <dgm:prSet/>
      <dgm:spPr>
        <a:xfrm>
          <a:off x="1814" y="1134638"/>
          <a:ext cx="1439316" cy="863589"/>
        </a:xfrm>
        <a:prstGeom prst="rect">
          <a:avLst/>
        </a:prstGeom>
        <a:gradFill rotWithShape="0">
          <a:gsLst>
            <a:gs pos="0">
              <a:srgbClr val="C0504D">
                <a:hueOff val="1337577"/>
                <a:satOff val="-1668"/>
                <a:lumOff val="392"/>
                <a:alphaOff val="0"/>
                <a:tint val="50000"/>
                <a:satMod val="300000"/>
              </a:srgbClr>
            </a:gs>
            <a:gs pos="35000">
              <a:srgbClr val="C0504D">
                <a:hueOff val="1337577"/>
                <a:satOff val="-1668"/>
                <a:lumOff val="392"/>
                <a:alphaOff val="0"/>
                <a:tint val="37000"/>
                <a:satMod val="300000"/>
              </a:srgbClr>
            </a:gs>
            <a:gs pos="100000">
              <a:srgbClr val="C0504D">
                <a:hueOff val="1337577"/>
                <a:satOff val="-1668"/>
                <a:lumOff val="392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ar-SA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طرح‌های پسادکتری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A2C869BC-1E87-487F-8B18-2AD6BB966E47}" type="parTrans" cxnId="{7879F232-7C59-4E60-935C-D9374C2E1842}">
      <dgm:prSet/>
      <dgm:spPr/>
      <dgm:t>
        <a:bodyPr/>
        <a:lstStyle/>
        <a:p>
          <a:endParaRPr lang="en-US"/>
        </a:p>
      </dgm:t>
    </dgm:pt>
    <dgm:pt modelId="{927F2EBE-3395-4BB0-984E-08F49DBC1C16}" type="sibTrans" cxnId="{7879F232-7C59-4E60-935C-D9374C2E1842}">
      <dgm:prSet/>
      <dgm:spPr/>
      <dgm:t>
        <a:bodyPr/>
        <a:lstStyle/>
        <a:p>
          <a:endParaRPr lang="en-US"/>
        </a:p>
      </dgm:t>
    </dgm:pt>
    <dgm:pt modelId="{42966C13-3D22-47E0-A57C-869E06565CAA}">
      <dgm:prSet/>
      <dgm:spPr>
        <a:xfrm>
          <a:off x="1585062" y="1134638"/>
          <a:ext cx="1439316" cy="863589"/>
        </a:xfrm>
        <a:prstGeom prst="rect">
          <a:avLst/>
        </a:prstGeom>
        <a:gradFill rotWithShape="0">
          <a:gsLst>
            <a:gs pos="0">
              <a:srgbClr val="C0504D">
                <a:hueOff val="1671971"/>
                <a:satOff val="-2085"/>
                <a:lumOff val="490"/>
                <a:alphaOff val="0"/>
                <a:tint val="50000"/>
                <a:satMod val="300000"/>
              </a:srgbClr>
            </a:gs>
            <a:gs pos="35000">
              <a:srgbClr val="C0504D">
                <a:hueOff val="1671971"/>
                <a:satOff val="-2085"/>
                <a:lumOff val="490"/>
                <a:alphaOff val="0"/>
                <a:tint val="37000"/>
                <a:satMod val="300000"/>
              </a:srgbClr>
            </a:gs>
            <a:gs pos="100000">
              <a:srgbClr val="C0504D">
                <a:hueOff val="1671971"/>
                <a:satOff val="-2085"/>
                <a:lumOff val="490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ar-SA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به‌هم‌رسانی دانشجو و صنعت توسط استاد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30BA53FD-8309-4E52-85F2-AECEB1B0D579}" type="parTrans" cxnId="{F78AF2B4-A4F3-4057-8CBE-46B2DA572358}">
      <dgm:prSet/>
      <dgm:spPr/>
      <dgm:t>
        <a:bodyPr/>
        <a:lstStyle/>
        <a:p>
          <a:endParaRPr lang="en-US"/>
        </a:p>
      </dgm:t>
    </dgm:pt>
    <dgm:pt modelId="{6770F999-2D76-4712-9FCA-B36F56AF7CF7}" type="sibTrans" cxnId="{F78AF2B4-A4F3-4057-8CBE-46B2DA572358}">
      <dgm:prSet/>
      <dgm:spPr/>
      <dgm:t>
        <a:bodyPr/>
        <a:lstStyle/>
        <a:p>
          <a:endParaRPr lang="en-US"/>
        </a:p>
      </dgm:t>
    </dgm:pt>
    <dgm:pt modelId="{FB1566FC-5A4E-435B-947D-C285C31C1BAB}">
      <dgm:prSet/>
      <dgm:spPr>
        <a:xfrm>
          <a:off x="3168309" y="1134638"/>
          <a:ext cx="1439316" cy="863589"/>
        </a:xfrm>
        <a:prstGeom prst="rect">
          <a:avLst/>
        </a:prstGeom>
        <a:gradFill rotWithShape="0">
          <a:gsLst>
            <a:gs pos="0">
              <a:srgbClr val="C0504D">
                <a:hueOff val="2006365"/>
                <a:satOff val="-2502"/>
                <a:lumOff val="588"/>
                <a:alphaOff val="0"/>
                <a:tint val="50000"/>
                <a:satMod val="300000"/>
              </a:srgbClr>
            </a:gs>
            <a:gs pos="35000">
              <a:srgbClr val="C0504D">
                <a:hueOff val="2006365"/>
                <a:satOff val="-2502"/>
                <a:lumOff val="588"/>
                <a:alphaOff val="0"/>
                <a:tint val="37000"/>
                <a:satMod val="300000"/>
              </a:srgbClr>
            </a:gs>
            <a:gs pos="100000">
              <a:srgbClr val="C0504D">
                <a:hueOff val="2006365"/>
                <a:satOff val="-2502"/>
                <a:lumOff val="588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ar-SA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طرح دوره یا درس مشترک با خبرگان صنعت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B1498290-7F20-47E5-87EF-1262B53E888F}" type="parTrans" cxnId="{F8C16DCC-8DFB-418F-9DCA-2B2BBB64A844}">
      <dgm:prSet/>
      <dgm:spPr/>
      <dgm:t>
        <a:bodyPr/>
        <a:lstStyle/>
        <a:p>
          <a:endParaRPr lang="en-US"/>
        </a:p>
      </dgm:t>
    </dgm:pt>
    <dgm:pt modelId="{3FCBB20A-3307-4FB3-9314-E7CC92AD64D2}" type="sibTrans" cxnId="{F8C16DCC-8DFB-418F-9DCA-2B2BBB64A844}">
      <dgm:prSet/>
      <dgm:spPr/>
      <dgm:t>
        <a:bodyPr/>
        <a:lstStyle/>
        <a:p>
          <a:endParaRPr lang="en-US"/>
        </a:p>
      </dgm:t>
    </dgm:pt>
    <dgm:pt modelId="{AF46010C-8EE9-450E-A0B7-F57CE5B016C4}">
      <dgm:prSet/>
      <dgm:spPr>
        <a:xfrm>
          <a:off x="1814" y="2142160"/>
          <a:ext cx="1439316" cy="863589"/>
        </a:xfrm>
        <a:prstGeom prst="rect">
          <a:avLst/>
        </a:prstGeom>
        <a:gradFill rotWithShape="0">
          <a:gsLst>
            <a:gs pos="0">
              <a:srgbClr val="C0504D">
                <a:hueOff val="2675154"/>
                <a:satOff val="-3337"/>
                <a:lumOff val="785"/>
                <a:alphaOff val="0"/>
                <a:tint val="50000"/>
                <a:satMod val="300000"/>
              </a:srgbClr>
            </a:gs>
            <a:gs pos="35000">
              <a:srgbClr val="C0504D">
                <a:hueOff val="2675154"/>
                <a:satOff val="-3337"/>
                <a:lumOff val="785"/>
                <a:alphaOff val="0"/>
                <a:tint val="37000"/>
                <a:satMod val="300000"/>
              </a:srgbClr>
            </a:gs>
            <a:gs pos="100000">
              <a:srgbClr val="C0504D">
                <a:hueOff val="2675154"/>
                <a:satOff val="-3337"/>
                <a:lumOff val="78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0" lang="ar-SA" b="0" i="0" u="none" strike="noStrike" cap="none" spc="0" normalizeH="0" baseline="0" noProof="0">
              <a:ln/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پژوهش کاربردی مشترک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BC4ECA2D-02D1-4697-9C67-4706EDA66306}" type="parTrans" cxnId="{A61F2274-78A7-4802-8565-5EB09FF36533}">
      <dgm:prSet/>
      <dgm:spPr/>
      <dgm:t>
        <a:bodyPr/>
        <a:lstStyle/>
        <a:p>
          <a:endParaRPr lang="en-US"/>
        </a:p>
      </dgm:t>
    </dgm:pt>
    <dgm:pt modelId="{D1CAA7DB-DB86-4800-B9BF-A096F694B867}" type="sibTrans" cxnId="{A61F2274-78A7-4802-8565-5EB09FF36533}">
      <dgm:prSet/>
      <dgm:spPr/>
      <dgm:t>
        <a:bodyPr/>
        <a:lstStyle/>
        <a:p>
          <a:endParaRPr lang="en-US"/>
        </a:p>
      </dgm:t>
    </dgm:pt>
    <dgm:pt modelId="{9263386D-4EB5-40AF-8DC4-DD0A22F78656}">
      <dgm:prSet/>
      <dgm:spPr>
        <a:xfrm>
          <a:off x="793438" y="3149681"/>
          <a:ext cx="1439316" cy="863589"/>
        </a:xfrm>
        <a:prstGeom prst="rect">
          <a:avLst/>
        </a:prstGeom>
        <a:gradFill rotWithShape="0">
          <a:gsLst>
            <a:gs pos="0">
              <a:srgbClr val="C0504D">
                <a:hueOff val="4012731"/>
                <a:satOff val="-5005"/>
                <a:lumOff val="1177"/>
                <a:alphaOff val="0"/>
                <a:tint val="50000"/>
                <a:satMod val="300000"/>
              </a:srgbClr>
            </a:gs>
            <a:gs pos="35000">
              <a:srgbClr val="C0504D">
                <a:hueOff val="4012731"/>
                <a:satOff val="-5005"/>
                <a:lumOff val="1177"/>
                <a:alphaOff val="0"/>
                <a:tint val="37000"/>
                <a:satMod val="300000"/>
              </a:srgbClr>
            </a:gs>
            <a:gs pos="100000">
              <a:srgbClr val="C0504D">
                <a:hueOff val="4012731"/>
                <a:satOff val="-5005"/>
                <a:lumOff val="1177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0" lang="ar-SA" b="0" i="0" u="none" strike="noStrike" cap="none" spc="0" normalizeH="0" baseline="0" noProof="0">
              <a:ln/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تاسیس شرکت های دانش بنیان با مشارکت اعضای هیات علمی 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AC1B8CAD-4572-4EF1-A2D7-CBF13D822645}" type="parTrans" cxnId="{8FE2343F-848B-4D47-93CD-D5C702BE2468}">
      <dgm:prSet/>
      <dgm:spPr/>
      <dgm:t>
        <a:bodyPr/>
        <a:lstStyle/>
        <a:p>
          <a:endParaRPr lang="en-US"/>
        </a:p>
      </dgm:t>
    </dgm:pt>
    <dgm:pt modelId="{849B2238-8B38-49C3-87D4-A9AAD2834496}" type="sibTrans" cxnId="{8FE2343F-848B-4D47-93CD-D5C702BE2468}">
      <dgm:prSet/>
      <dgm:spPr/>
      <dgm:t>
        <a:bodyPr/>
        <a:lstStyle/>
        <a:p>
          <a:endParaRPr lang="en-US"/>
        </a:p>
      </dgm:t>
    </dgm:pt>
    <dgm:pt modelId="{E748C6BB-3F7F-4C06-85D0-CEF7702786FE}">
      <dgm:prSet/>
      <dgm:spPr>
        <a:xfrm>
          <a:off x="1585062" y="2142160"/>
          <a:ext cx="1439316" cy="863589"/>
        </a:xfrm>
        <a:prstGeom prst="rect">
          <a:avLst/>
        </a:prstGeom>
        <a:gradFill rotWithShape="0">
          <a:gsLst>
            <a:gs pos="0">
              <a:srgbClr val="C0504D">
                <a:hueOff val="3009548"/>
                <a:satOff val="-3754"/>
                <a:lumOff val="883"/>
                <a:alphaOff val="0"/>
                <a:tint val="50000"/>
                <a:satMod val="300000"/>
              </a:srgbClr>
            </a:gs>
            <a:gs pos="35000">
              <a:srgbClr val="C0504D">
                <a:hueOff val="3009548"/>
                <a:satOff val="-3754"/>
                <a:lumOff val="883"/>
                <a:alphaOff val="0"/>
                <a:tint val="37000"/>
                <a:satMod val="300000"/>
              </a:srgbClr>
            </a:gs>
            <a:gs pos="100000">
              <a:srgbClr val="C0504D">
                <a:hueOff val="3009548"/>
                <a:satOff val="-3754"/>
                <a:lumOff val="88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ar-SA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انتقال فناوری از دانشگاه به صنعت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F9426119-F4E7-47CA-A5C6-0BC8E1417EFF}" type="parTrans" cxnId="{E24D9C87-2932-47DB-AD08-51A7FEAA8B8C}">
      <dgm:prSet/>
      <dgm:spPr/>
      <dgm:t>
        <a:bodyPr/>
        <a:lstStyle/>
        <a:p>
          <a:endParaRPr lang="en-US"/>
        </a:p>
      </dgm:t>
    </dgm:pt>
    <dgm:pt modelId="{7A644C30-4697-42D4-A3E7-3AF2DF1A0A5C}" type="sibTrans" cxnId="{E24D9C87-2932-47DB-AD08-51A7FEAA8B8C}">
      <dgm:prSet/>
      <dgm:spPr/>
      <dgm:t>
        <a:bodyPr/>
        <a:lstStyle/>
        <a:p>
          <a:endParaRPr lang="en-US"/>
        </a:p>
      </dgm:t>
    </dgm:pt>
    <dgm:pt modelId="{03DEEE2F-8C36-48D8-B51C-A085A07C6316}">
      <dgm:prSet/>
      <dgm:spPr>
        <a:xfrm>
          <a:off x="3168309" y="2142160"/>
          <a:ext cx="1439316" cy="863589"/>
        </a:xfrm>
        <a:prstGeom prst="rect">
          <a:avLst/>
        </a:prstGeom>
        <a:gradFill rotWithShape="0">
          <a:gsLst>
            <a:gs pos="0">
              <a:srgbClr val="C0504D">
                <a:hueOff val="3343942"/>
                <a:satOff val="-4171"/>
                <a:lumOff val="981"/>
                <a:alphaOff val="0"/>
                <a:tint val="50000"/>
                <a:satMod val="300000"/>
              </a:srgbClr>
            </a:gs>
            <a:gs pos="35000">
              <a:srgbClr val="C0504D">
                <a:hueOff val="3343942"/>
                <a:satOff val="-4171"/>
                <a:lumOff val="981"/>
                <a:alphaOff val="0"/>
                <a:tint val="37000"/>
                <a:satMod val="300000"/>
              </a:srgbClr>
            </a:gs>
            <a:gs pos="100000">
              <a:srgbClr val="C0504D">
                <a:hueOff val="3343942"/>
                <a:satOff val="-4171"/>
                <a:lumOff val="981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lang="ar-SA" dirty="0"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تحقیق و توسعه مشترک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93189FFE-15A6-42A3-9382-2E187E757299}" type="parTrans" cxnId="{188ABEF2-25E9-439B-AD10-154272E17F9A}">
      <dgm:prSet/>
      <dgm:spPr/>
      <dgm:t>
        <a:bodyPr/>
        <a:lstStyle/>
        <a:p>
          <a:endParaRPr lang="en-US"/>
        </a:p>
      </dgm:t>
    </dgm:pt>
    <dgm:pt modelId="{C536CC84-E97D-4BB2-B1D0-F0B6F74D6AA6}" type="sibTrans" cxnId="{188ABEF2-25E9-439B-AD10-154272E17F9A}">
      <dgm:prSet/>
      <dgm:spPr/>
      <dgm:t>
        <a:bodyPr/>
        <a:lstStyle/>
        <a:p>
          <a:endParaRPr lang="en-US"/>
        </a:p>
      </dgm:t>
    </dgm:pt>
    <dgm:pt modelId="{3E4C532E-EA6C-428C-B026-F572C7D5B5F1}">
      <dgm:prSet/>
      <dgm:spPr>
        <a:xfrm>
          <a:off x="4751557" y="2142160"/>
          <a:ext cx="1439316" cy="863589"/>
        </a:xfrm>
        <a:prstGeom prst="rect">
          <a:avLst/>
        </a:prstGeom>
        <a:gradFill rotWithShape="0">
          <a:gsLst>
            <a:gs pos="0">
              <a:srgbClr val="C0504D">
                <a:hueOff val="3678336"/>
                <a:satOff val="-4588"/>
                <a:lumOff val="1079"/>
                <a:alphaOff val="0"/>
                <a:tint val="50000"/>
                <a:satMod val="300000"/>
              </a:srgbClr>
            </a:gs>
            <a:gs pos="35000">
              <a:srgbClr val="C0504D">
                <a:hueOff val="3678336"/>
                <a:satOff val="-4588"/>
                <a:lumOff val="1079"/>
                <a:alphaOff val="0"/>
                <a:tint val="37000"/>
                <a:satMod val="300000"/>
              </a:srgbClr>
            </a:gs>
            <a:gs pos="100000">
              <a:srgbClr val="C0504D">
                <a:hueOff val="3678336"/>
                <a:satOff val="-4588"/>
                <a:lumOff val="1079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0" lang="ar-SA" b="0" i="0" u="none" strike="noStrike" cap="none" spc="0" normalizeH="0" baseline="0" noProof="0">
              <a:ln/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ایجاد مراکز تحقیقاتی مشترک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D159055C-CDC0-47A4-A7A7-F1B41CC78DE7}" type="parTrans" cxnId="{E4329514-BD86-4E57-B4E9-C97064B06555}">
      <dgm:prSet/>
      <dgm:spPr/>
      <dgm:t>
        <a:bodyPr/>
        <a:lstStyle/>
        <a:p>
          <a:endParaRPr lang="en-US"/>
        </a:p>
      </dgm:t>
    </dgm:pt>
    <dgm:pt modelId="{2E891ED8-2804-4BD8-A907-E1E8F2D75D42}" type="sibTrans" cxnId="{E4329514-BD86-4E57-B4E9-C97064B06555}">
      <dgm:prSet/>
      <dgm:spPr/>
      <dgm:t>
        <a:bodyPr/>
        <a:lstStyle/>
        <a:p>
          <a:endParaRPr lang="en-US"/>
        </a:p>
      </dgm:t>
    </dgm:pt>
    <dgm:pt modelId="{0A6A9015-E4D9-4C28-911E-2865A2C9906A}">
      <dgm:prSet/>
      <dgm:spPr>
        <a:xfrm>
          <a:off x="3959933" y="3149681"/>
          <a:ext cx="1439316" cy="863589"/>
        </a:xfrm>
        <a:prstGeom prst="rect">
          <a:avLst/>
        </a:prstGeom>
        <a:gradFill rotWithShape="0">
          <a:gsLst>
            <a:gs pos="0">
              <a:srgbClr val="C0504D">
                <a:hueOff val="4681519"/>
                <a:satOff val="-5839"/>
                <a:lumOff val="1373"/>
                <a:alphaOff val="0"/>
                <a:tint val="50000"/>
                <a:satMod val="300000"/>
              </a:srgbClr>
            </a:gs>
            <a:gs pos="35000">
              <a:srgbClr val="C0504D">
                <a:hueOff val="4681519"/>
                <a:satOff val="-5839"/>
                <a:lumOff val="1373"/>
                <a:alphaOff val="0"/>
                <a:tint val="37000"/>
                <a:satMod val="300000"/>
              </a:srgbClr>
            </a:gs>
            <a:gs pos="100000">
              <a:srgbClr val="C0504D">
                <a:hueOff val="4681519"/>
                <a:satOff val="-5839"/>
                <a:lumOff val="1373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0" lang="ar-SA" b="0" i="0" u="none" strike="noStrike" cap="none" spc="0" normalizeH="0" baseline="0" noProof="0">
              <a:ln/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ایجاد شرکت‌های زایشی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06793707-0F62-4C80-9EB0-AA544793F1D6}" type="parTrans" cxnId="{35CDC2D7-6FD1-4004-B6DD-F34A185A3E12}">
      <dgm:prSet/>
      <dgm:spPr/>
      <dgm:t>
        <a:bodyPr/>
        <a:lstStyle/>
        <a:p>
          <a:endParaRPr lang="en-US"/>
        </a:p>
      </dgm:t>
    </dgm:pt>
    <dgm:pt modelId="{A2708BA1-673F-4E23-8D1C-2CF4CF9D99AB}" type="sibTrans" cxnId="{35CDC2D7-6FD1-4004-B6DD-F34A185A3E12}">
      <dgm:prSet/>
      <dgm:spPr/>
      <dgm:t>
        <a:bodyPr/>
        <a:lstStyle/>
        <a:p>
          <a:endParaRPr lang="en-US"/>
        </a:p>
      </dgm:t>
    </dgm:pt>
    <dgm:pt modelId="{07CCCEAF-38CA-45A7-8C1A-39C80887E88C}">
      <dgm:prSet/>
      <dgm:spPr>
        <a:xfrm>
          <a:off x="2376685" y="3149681"/>
          <a:ext cx="1439316" cy="863589"/>
        </a:xfrm>
        <a:prstGeom prst="rect">
          <a:avLst/>
        </a:prstGeom>
        <a:gradFill rotWithShape="0">
          <a:gsLst>
            <a:gs pos="0">
              <a:srgbClr val="C0504D">
                <a:hueOff val="4347124"/>
                <a:satOff val="-5422"/>
                <a:lumOff val="1275"/>
                <a:alphaOff val="0"/>
                <a:tint val="50000"/>
                <a:satMod val="300000"/>
              </a:srgbClr>
            </a:gs>
            <a:gs pos="35000">
              <a:srgbClr val="C0504D">
                <a:hueOff val="4347124"/>
                <a:satOff val="-5422"/>
                <a:lumOff val="1275"/>
                <a:alphaOff val="0"/>
                <a:tint val="37000"/>
                <a:satMod val="300000"/>
              </a:srgbClr>
            </a:gs>
            <a:gs pos="100000">
              <a:srgbClr val="C0504D">
                <a:hueOff val="4347124"/>
                <a:satOff val="-5422"/>
                <a:lumOff val="1275"/>
                <a:alphaOff val="0"/>
                <a:tint val="15000"/>
                <a:satMod val="350000"/>
              </a:srgb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>
            <a:buNone/>
          </a:pPr>
          <a:r>
            <a:rPr kumimoji="0" lang="ar-SA" b="0" i="0" u="none" strike="noStrike" cap="none" spc="0" normalizeH="0" baseline="0" noProof="0">
              <a:ln/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B Zar" panose="00000400000000000000" pitchFamily="2" charset="-78"/>
            </a:rPr>
            <a:t>نهادهای میانجی انتقال فناوری</a:t>
          </a:r>
          <a:endParaRPr lang="en-US" dirty="0">
            <a:solidFill>
              <a:sysClr val="windowText" lastClr="000000"/>
            </a:solidFill>
            <a:latin typeface="맑은 고딕"/>
            <a:ea typeface="+mn-ea"/>
            <a:cs typeface="+mn-cs"/>
          </a:endParaRPr>
        </a:p>
      </dgm:t>
    </dgm:pt>
    <dgm:pt modelId="{D644CA6A-03C3-4D7F-88E4-7BB538846AC2}" type="parTrans" cxnId="{D9FD3BF5-2963-4170-B695-C902CBE36B91}">
      <dgm:prSet/>
      <dgm:spPr/>
      <dgm:t>
        <a:bodyPr/>
        <a:lstStyle/>
        <a:p>
          <a:endParaRPr lang="en-US"/>
        </a:p>
      </dgm:t>
    </dgm:pt>
    <dgm:pt modelId="{A03FAF29-B223-4DBD-A8A0-2ED5D5C41393}" type="sibTrans" cxnId="{D9FD3BF5-2963-4170-B695-C902CBE36B91}">
      <dgm:prSet/>
      <dgm:spPr/>
      <dgm:t>
        <a:bodyPr/>
        <a:lstStyle/>
        <a:p>
          <a:endParaRPr lang="en-US"/>
        </a:p>
      </dgm:t>
    </dgm:pt>
    <dgm:pt modelId="{71388E2B-7FFD-4748-B5A8-BABF84780086}" type="pres">
      <dgm:prSet presAssocID="{D29C99A9-DB96-465D-BB0F-7A52FF8CAD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8D08B6E2-6D56-4C20-9D5D-C4718895A9B8}" type="pres">
      <dgm:prSet presAssocID="{63C59312-D33D-48C2-9E22-008787E1D982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C3CFC8F-4882-486B-A812-EFF232EE37ED}" type="pres">
      <dgm:prSet presAssocID="{113F483D-DB2B-4622-950A-AA49C21187E3}" presName="sibTrans" presStyleCnt="0"/>
      <dgm:spPr/>
    </dgm:pt>
    <dgm:pt modelId="{4EF32D1A-B545-44B8-94B7-50696CDBA76B}" type="pres">
      <dgm:prSet presAssocID="{BE95A78E-1A48-4A79-8FD7-AA109CFE2205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0F6E4CD0-BD7D-4EBA-A99E-45C53003DD56}" type="pres">
      <dgm:prSet presAssocID="{F9330E3B-42A1-4DB6-B67D-F62FD9F80719}" presName="sibTrans" presStyleCnt="0"/>
      <dgm:spPr/>
    </dgm:pt>
    <dgm:pt modelId="{993DBEC9-0FB1-4726-934C-E0A6B76076A0}" type="pres">
      <dgm:prSet presAssocID="{9F8A61A4-67EB-4650-B82F-C6F97FD13991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B7BB7B3E-6331-4407-9197-96762ECDFBEE}" type="pres">
      <dgm:prSet presAssocID="{8BB84A3B-70B0-4AAD-8616-22CB92B4106E}" presName="sibTrans" presStyleCnt="0"/>
      <dgm:spPr/>
    </dgm:pt>
    <dgm:pt modelId="{BE46C5CB-1811-433E-B185-AE07CAA91E0D}" type="pres">
      <dgm:prSet presAssocID="{B8011666-52CC-408B-B226-E5F82F2ECD9E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8279966-11C6-4B9A-8828-A94B03A01CCF}" type="pres">
      <dgm:prSet presAssocID="{24C04F57-D8A6-4B41-8408-B72421EEDE1C}" presName="sibTrans" presStyleCnt="0"/>
      <dgm:spPr/>
    </dgm:pt>
    <dgm:pt modelId="{73761FD0-6F2B-47C7-B488-54E6AA587493}" type="pres">
      <dgm:prSet presAssocID="{8447B2FC-A59C-47A4-93C6-29FB8C764FAF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A5AD7B2-6BA9-4CA4-8745-B7E3F589134C}" type="pres">
      <dgm:prSet presAssocID="{927F2EBE-3395-4BB0-984E-08F49DBC1C16}" presName="sibTrans" presStyleCnt="0"/>
      <dgm:spPr/>
    </dgm:pt>
    <dgm:pt modelId="{0F59812D-2F21-4A5F-A262-D487025D2B7D}" type="pres">
      <dgm:prSet presAssocID="{42966C13-3D22-47E0-A57C-869E06565CAA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79DD7A8-610A-43B5-B6D7-9BCB9045BF23}" type="pres">
      <dgm:prSet presAssocID="{6770F999-2D76-4712-9FCA-B36F56AF7CF7}" presName="sibTrans" presStyleCnt="0"/>
      <dgm:spPr/>
    </dgm:pt>
    <dgm:pt modelId="{A806EDDA-04DF-40E2-8172-588BC35A713E}" type="pres">
      <dgm:prSet presAssocID="{FB1566FC-5A4E-435B-947D-C285C31C1BAB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4AFF6F4-1421-4A10-871B-7656E22A91F8}" type="pres">
      <dgm:prSet presAssocID="{3FCBB20A-3307-4FB3-9314-E7CC92AD64D2}" presName="sibTrans" presStyleCnt="0"/>
      <dgm:spPr/>
    </dgm:pt>
    <dgm:pt modelId="{19497E3A-0A99-4911-8319-80D8008E3D54}" type="pres">
      <dgm:prSet presAssocID="{EC7089EB-55FB-4D7D-AB38-15406DFA44E1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CAF21F9-586F-4D8E-B74F-8AAF8324147F}" type="pres">
      <dgm:prSet presAssocID="{46946D5F-F63F-4A57-A82E-5984C88722EC}" presName="sibTrans" presStyleCnt="0"/>
      <dgm:spPr/>
    </dgm:pt>
    <dgm:pt modelId="{E4F3B188-81A2-4901-8175-5C956987324A}" type="pres">
      <dgm:prSet presAssocID="{AF46010C-8EE9-450E-A0B7-F57CE5B016C4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4B5D911-2431-4354-A296-5B8FC4D2557E}" type="pres">
      <dgm:prSet presAssocID="{D1CAA7DB-DB86-4800-B9BF-A096F694B867}" presName="sibTrans" presStyleCnt="0"/>
      <dgm:spPr/>
    </dgm:pt>
    <dgm:pt modelId="{5A9803B0-F980-4B5A-8EE0-F4BC735F5423}" type="pres">
      <dgm:prSet presAssocID="{E748C6BB-3F7F-4C06-85D0-CEF7702786FE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20DD78C-E32B-4A9D-A45F-AF52A92A3215}" type="pres">
      <dgm:prSet presAssocID="{7A644C30-4697-42D4-A3E7-3AF2DF1A0A5C}" presName="sibTrans" presStyleCnt="0"/>
      <dgm:spPr/>
    </dgm:pt>
    <dgm:pt modelId="{D05EA3A1-0042-4CE2-A5E8-A64329E8FBDA}" type="pres">
      <dgm:prSet presAssocID="{03DEEE2F-8C36-48D8-B51C-A085A07C6316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4B08D46-4B1F-40D2-9337-B3EC03C8B73F}" type="pres">
      <dgm:prSet presAssocID="{C536CC84-E97D-4BB2-B1D0-F0B6F74D6AA6}" presName="sibTrans" presStyleCnt="0"/>
      <dgm:spPr/>
    </dgm:pt>
    <dgm:pt modelId="{82231670-E358-426A-AECB-69ABFC9146A1}" type="pres">
      <dgm:prSet presAssocID="{3E4C532E-EA6C-428C-B026-F572C7D5B5F1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15EC3DBF-7E43-4724-A8A2-B770897CDDF8}" type="pres">
      <dgm:prSet presAssocID="{2E891ED8-2804-4BD8-A907-E1E8F2D75D42}" presName="sibTrans" presStyleCnt="0"/>
      <dgm:spPr/>
    </dgm:pt>
    <dgm:pt modelId="{92C689BB-272D-4D05-A1C3-F55BA8AB32E2}" type="pres">
      <dgm:prSet presAssocID="{9263386D-4EB5-40AF-8DC4-DD0A22F78656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49BD3F8-8A62-4BE9-9E1F-42E09D7B6A72}" type="pres">
      <dgm:prSet presAssocID="{849B2238-8B38-49C3-87D4-A9AAD2834496}" presName="sibTrans" presStyleCnt="0"/>
      <dgm:spPr/>
    </dgm:pt>
    <dgm:pt modelId="{10E27C13-70BF-4DAE-B620-A821CEFD0F6D}" type="pres">
      <dgm:prSet presAssocID="{07CCCEAF-38CA-45A7-8C1A-39C80887E88C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77EB94DC-3D65-4DDF-B6CE-39B14657E172}" type="pres">
      <dgm:prSet presAssocID="{A03FAF29-B223-4DBD-A8A0-2ED5D5C41393}" presName="sibTrans" presStyleCnt="0"/>
      <dgm:spPr/>
    </dgm:pt>
    <dgm:pt modelId="{BE6F1965-05D9-4204-B148-BF126762FBEB}" type="pres">
      <dgm:prSet presAssocID="{0A6A9015-E4D9-4C28-911E-2865A2C9906A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B7CB82E3-FB46-48C2-AF10-4E52E03E0E39}" type="presOf" srcId="{07CCCEAF-38CA-45A7-8C1A-39C80887E88C}" destId="{10E27C13-70BF-4DAE-B620-A821CEFD0F6D}" srcOrd="0" destOrd="0" presId="urn:microsoft.com/office/officeart/2005/8/layout/default"/>
    <dgm:cxn modelId="{AB05E564-37C7-4762-BF8B-8047AEFAEC9C}" type="presOf" srcId="{D29C99A9-DB96-465D-BB0F-7A52FF8CAD46}" destId="{71388E2B-7FFD-4748-B5A8-BABF84780086}" srcOrd="0" destOrd="0" presId="urn:microsoft.com/office/officeart/2005/8/layout/default"/>
    <dgm:cxn modelId="{57EE3A3A-3BB2-4A36-B1C3-D92012AC8581}" type="presOf" srcId="{EC7089EB-55FB-4D7D-AB38-15406DFA44E1}" destId="{19497E3A-0A99-4911-8319-80D8008E3D54}" srcOrd="0" destOrd="0" presId="urn:microsoft.com/office/officeart/2005/8/layout/default"/>
    <dgm:cxn modelId="{D5974EF7-5221-4F1C-9989-6F373DECB014}" srcId="{D29C99A9-DB96-465D-BB0F-7A52FF8CAD46}" destId="{EC7089EB-55FB-4D7D-AB38-15406DFA44E1}" srcOrd="7" destOrd="0" parTransId="{63E17E02-7B6A-46E6-9A6A-BF4F7204B3FD}" sibTransId="{46946D5F-F63F-4A57-A82E-5984C88722EC}"/>
    <dgm:cxn modelId="{ECCC7113-FB21-4712-A69C-D39DF722DC6F}" srcId="{D29C99A9-DB96-465D-BB0F-7A52FF8CAD46}" destId="{B8011666-52CC-408B-B226-E5F82F2ECD9E}" srcOrd="3" destOrd="0" parTransId="{EA824C5F-118C-41D0-B03B-E349770482FE}" sibTransId="{24C04F57-D8A6-4B41-8408-B72421EEDE1C}"/>
    <dgm:cxn modelId="{D9FD3BF5-2963-4170-B695-C902CBE36B91}" srcId="{D29C99A9-DB96-465D-BB0F-7A52FF8CAD46}" destId="{07CCCEAF-38CA-45A7-8C1A-39C80887E88C}" srcOrd="13" destOrd="0" parTransId="{D644CA6A-03C3-4D7F-88E4-7BB538846AC2}" sibTransId="{A03FAF29-B223-4DBD-A8A0-2ED5D5C41393}"/>
    <dgm:cxn modelId="{A61F2274-78A7-4802-8565-5EB09FF36533}" srcId="{D29C99A9-DB96-465D-BB0F-7A52FF8CAD46}" destId="{AF46010C-8EE9-450E-A0B7-F57CE5B016C4}" srcOrd="8" destOrd="0" parTransId="{BC4ECA2D-02D1-4697-9C67-4706EDA66306}" sibTransId="{D1CAA7DB-DB86-4800-B9BF-A096F694B867}"/>
    <dgm:cxn modelId="{22351E49-54EE-4825-93FD-439FDE03BE79}" type="presOf" srcId="{3E4C532E-EA6C-428C-B026-F572C7D5B5F1}" destId="{82231670-E358-426A-AECB-69ABFC9146A1}" srcOrd="0" destOrd="0" presId="urn:microsoft.com/office/officeart/2005/8/layout/default"/>
    <dgm:cxn modelId="{3F0AD29A-4441-4921-ADCA-44C08170FB99}" type="presOf" srcId="{42966C13-3D22-47E0-A57C-869E06565CAA}" destId="{0F59812D-2F21-4A5F-A262-D487025D2B7D}" srcOrd="0" destOrd="0" presId="urn:microsoft.com/office/officeart/2005/8/layout/default"/>
    <dgm:cxn modelId="{531E016F-2EA3-414C-9877-F7D93BF200A2}" type="presOf" srcId="{03DEEE2F-8C36-48D8-B51C-A085A07C6316}" destId="{D05EA3A1-0042-4CE2-A5E8-A64329E8FBDA}" srcOrd="0" destOrd="0" presId="urn:microsoft.com/office/officeart/2005/8/layout/default"/>
    <dgm:cxn modelId="{E24D9C87-2932-47DB-AD08-51A7FEAA8B8C}" srcId="{D29C99A9-DB96-465D-BB0F-7A52FF8CAD46}" destId="{E748C6BB-3F7F-4C06-85D0-CEF7702786FE}" srcOrd="9" destOrd="0" parTransId="{F9426119-F4E7-47CA-A5C6-0BC8E1417EFF}" sibTransId="{7A644C30-4697-42D4-A3E7-3AF2DF1A0A5C}"/>
    <dgm:cxn modelId="{D83C187E-4E58-4364-BB53-FFFD5CA34560}" type="presOf" srcId="{E748C6BB-3F7F-4C06-85D0-CEF7702786FE}" destId="{5A9803B0-F980-4B5A-8EE0-F4BC735F5423}" srcOrd="0" destOrd="0" presId="urn:microsoft.com/office/officeart/2005/8/layout/default"/>
    <dgm:cxn modelId="{E2946B73-61C8-4AC4-9647-2B91510A7C50}" srcId="{D29C99A9-DB96-465D-BB0F-7A52FF8CAD46}" destId="{BE95A78E-1A48-4A79-8FD7-AA109CFE2205}" srcOrd="1" destOrd="0" parTransId="{5616B0D2-6E15-4F9D-8A32-D10357448654}" sibTransId="{F9330E3B-42A1-4DB6-B67D-F62FD9F80719}"/>
    <dgm:cxn modelId="{7879F232-7C59-4E60-935C-D9374C2E1842}" srcId="{D29C99A9-DB96-465D-BB0F-7A52FF8CAD46}" destId="{8447B2FC-A59C-47A4-93C6-29FB8C764FAF}" srcOrd="4" destOrd="0" parTransId="{A2C869BC-1E87-487F-8B18-2AD6BB966E47}" sibTransId="{927F2EBE-3395-4BB0-984E-08F49DBC1C16}"/>
    <dgm:cxn modelId="{2392DFFF-B8BC-497B-AF4D-701AD2C375BB}" srcId="{D29C99A9-DB96-465D-BB0F-7A52FF8CAD46}" destId="{63C59312-D33D-48C2-9E22-008787E1D982}" srcOrd="0" destOrd="0" parTransId="{11836E14-0215-4A86-B475-05B679DA572F}" sibTransId="{113F483D-DB2B-4622-950A-AA49C21187E3}"/>
    <dgm:cxn modelId="{830CBF9E-570F-4D26-B6F0-92B9AE36E573}" type="presOf" srcId="{B8011666-52CC-408B-B226-E5F82F2ECD9E}" destId="{BE46C5CB-1811-433E-B185-AE07CAA91E0D}" srcOrd="0" destOrd="0" presId="urn:microsoft.com/office/officeart/2005/8/layout/default"/>
    <dgm:cxn modelId="{A7064FCF-DA90-48C6-8535-A100B4BC6A17}" type="presOf" srcId="{0A6A9015-E4D9-4C28-911E-2865A2C9906A}" destId="{BE6F1965-05D9-4204-B148-BF126762FBEB}" srcOrd="0" destOrd="0" presId="urn:microsoft.com/office/officeart/2005/8/layout/default"/>
    <dgm:cxn modelId="{2013E581-9F57-41DD-9677-2CA475A80090}" type="presOf" srcId="{9F8A61A4-67EB-4650-B82F-C6F97FD13991}" destId="{993DBEC9-0FB1-4726-934C-E0A6B76076A0}" srcOrd="0" destOrd="0" presId="urn:microsoft.com/office/officeart/2005/8/layout/default"/>
    <dgm:cxn modelId="{35CDC2D7-6FD1-4004-B6DD-F34A185A3E12}" srcId="{D29C99A9-DB96-465D-BB0F-7A52FF8CAD46}" destId="{0A6A9015-E4D9-4C28-911E-2865A2C9906A}" srcOrd="14" destOrd="0" parTransId="{06793707-0F62-4C80-9EB0-AA544793F1D6}" sibTransId="{A2708BA1-673F-4E23-8D1C-2CF4CF9D99AB}"/>
    <dgm:cxn modelId="{56BC9B64-75B9-4EBA-B91A-744B2028D91D}" type="presOf" srcId="{9263386D-4EB5-40AF-8DC4-DD0A22F78656}" destId="{92C689BB-272D-4D05-A1C3-F55BA8AB32E2}" srcOrd="0" destOrd="0" presId="urn:microsoft.com/office/officeart/2005/8/layout/default"/>
    <dgm:cxn modelId="{62F7E98B-60A2-4970-9903-907DFC625A3F}" type="presOf" srcId="{63C59312-D33D-48C2-9E22-008787E1D982}" destId="{8D08B6E2-6D56-4C20-9D5D-C4718895A9B8}" srcOrd="0" destOrd="0" presId="urn:microsoft.com/office/officeart/2005/8/layout/default"/>
    <dgm:cxn modelId="{F8C16DCC-8DFB-418F-9DCA-2B2BBB64A844}" srcId="{D29C99A9-DB96-465D-BB0F-7A52FF8CAD46}" destId="{FB1566FC-5A4E-435B-947D-C285C31C1BAB}" srcOrd="6" destOrd="0" parTransId="{B1498290-7F20-47E5-87EF-1262B53E888F}" sibTransId="{3FCBB20A-3307-4FB3-9314-E7CC92AD64D2}"/>
    <dgm:cxn modelId="{3B1F680F-64A3-49DC-993D-1E48856BB217}" type="presOf" srcId="{AF46010C-8EE9-450E-A0B7-F57CE5B016C4}" destId="{E4F3B188-81A2-4901-8175-5C956987324A}" srcOrd="0" destOrd="0" presId="urn:microsoft.com/office/officeart/2005/8/layout/default"/>
    <dgm:cxn modelId="{F78AF2B4-A4F3-4057-8CBE-46B2DA572358}" srcId="{D29C99A9-DB96-465D-BB0F-7A52FF8CAD46}" destId="{42966C13-3D22-47E0-A57C-869E06565CAA}" srcOrd="5" destOrd="0" parTransId="{30BA53FD-8309-4E52-85F2-AECEB1B0D579}" sibTransId="{6770F999-2D76-4712-9FCA-B36F56AF7CF7}"/>
    <dgm:cxn modelId="{8FE2343F-848B-4D47-93CD-D5C702BE2468}" srcId="{D29C99A9-DB96-465D-BB0F-7A52FF8CAD46}" destId="{9263386D-4EB5-40AF-8DC4-DD0A22F78656}" srcOrd="12" destOrd="0" parTransId="{AC1B8CAD-4572-4EF1-A2D7-CBF13D822645}" sibTransId="{849B2238-8B38-49C3-87D4-A9AAD2834496}"/>
    <dgm:cxn modelId="{BE9C1F15-DEFD-48C0-92B7-C0A95767E992}" type="presOf" srcId="{8447B2FC-A59C-47A4-93C6-29FB8C764FAF}" destId="{73761FD0-6F2B-47C7-B488-54E6AA587493}" srcOrd="0" destOrd="0" presId="urn:microsoft.com/office/officeart/2005/8/layout/default"/>
    <dgm:cxn modelId="{AC84683A-ABC8-445E-8C13-78ED6271FA09}" type="presOf" srcId="{BE95A78E-1A48-4A79-8FD7-AA109CFE2205}" destId="{4EF32D1A-B545-44B8-94B7-50696CDBA76B}" srcOrd="0" destOrd="0" presId="urn:microsoft.com/office/officeart/2005/8/layout/default"/>
    <dgm:cxn modelId="{E4329514-BD86-4E57-B4E9-C97064B06555}" srcId="{D29C99A9-DB96-465D-BB0F-7A52FF8CAD46}" destId="{3E4C532E-EA6C-428C-B026-F572C7D5B5F1}" srcOrd="11" destOrd="0" parTransId="{D159055C-CDC0-47A4-A7A7-F1B41CC78DE7}" sibTransId="{2E891ED8-2804-4BD8-A907-E1E8F2D75D42}"/>
    <dgm:cxn modelId="{97A18555-48FB-41D9-BA3C-4A0A159EB9FF}" type="presOf" srcId="{FB1566FC-5A4E-435B-947D-C285C31C1BAB}" destId="{A806EDDA-04DF-40E2-8172-588BC35A713E}" srcOrd="0" destOrd="0" presId="urn:microsoft.com/office/officeart/2005/8/layout/default"/>
    <dgm:cxn modelId="{188ABEF2-25E9-439B-AD10-154272E17F9A}" srcId="{D29C99A9-DB96-465D-BB0F-7A52FF8CAD46}" destId="{03DEEE2F-8C36-48D8-B51C-A085A07C6316}" srcOrd="10" destOrd="0" parTransId="{93189FFE-15A6-42A3-9382-2E187E757299}" sibTransId="{C536CC84-E97D-4BB2-B1D0-F0B6F74D6AA6}"/>
    <dgm:cxn modelId="{091B5E6D-841F-4916-AE48-F88C95215809}" srcId="{D29C99A9-DB96-465D-BB0F-7A52FF8CAD46}" destId="{9F8A61A4-67EB-4650-B82F-C6F97FD13991}" srcOrd="2" destOrd="0" parTransId="{8F6ED073-5DF5-4B48-AD5E-3A64D1B2C55B}" sibTransId="{8BB84A3B-70B0-4AAD-8616-22CB92B4106E}"/>
    <dgm:cxn modelId="{FEF671C2-C3AE-4073-952B-A94A58D7CF82}" type="presParOf" srcId="{71388E2B-7FFD-4748-B5A8-BABF84780086}" destId="{8D08B6E2-6D56-4C20-9D5D-C4718895A9B8}" srcOrd="0" destOrd="0" presId="urn:microsoft.com/office/officeart/2005/8/layout/default"/>
    <dgm:cxn modelId="{7458A61D-A27E-40C5-8122-55D43AE9B67F}" type="presParOf" srcId="{71388E2B-7FFD-4748-B5A8-BABF84780086}" destId="{4C3CFC8F-4882-486B-A812-EFF232EE37ED}" srcOrd="1" destOrd="0" presId="urn:microsoft.com/office/officeart/2005/8/layout/default"/>
    <dgm:cxn modelId="{BC4291C6-193C-4F6C-8CBA-92C5B8E37BD7}" type="presParOf" srcId="{71388E2B-7FFD-4748-B5A8-BABF84780086}" destId="{4EF32D1A-B545-44B8-94B7-50696CDBA76B}" srcOrd="2" destOrd="0" presId="urn:microsoft.com/office/officeart/2005/8/layout/default"/>
    <dgm:cxn modelId="{5012BEB5-162F-4BA1-ABD3-1BB96E6808ED}" type="presParOf" srcId="{71388E2B-7FFD-4748-B5A8-BABF84780086}" destId="{0F6E4CD0-BD7D-4EBA-A99E-45C53003DD56}" srcOrd="3" destOrd="0" presId="urn:microsoft.com/office/officeart/2005/8/layout/default"/>
    <dgm:cxn modelId="{29AA2E62-54E5-418E-873F-F98301564EC0}" type="presParOf" srcId="{71388E2B-7FFD-4748-B5A8-BABF84780086}" destId="{993DBEC9-0FB1-4726-934C-E0A6B76076A0}" srcOrd="4" destOrd="0" presId="urn:microsoft.com/office/officeart/2005/8/layout/default"/>
    <dgm:cxn modelId="{2D5CC03C-91BF-451F-A69D-ADB3130C4466}" type="presParOf" srcId="{71388E2B-7FFD-4748-B5A8-BABF84780086}" destId="{B7BB7B3E-6331-4407-9197-96762ECDFBEE}" srcOrd="5" destOrd="0" presId="urn:microsoft.com/office/officeart/2005/8/layout/default"/>
    <dgm:cxn modelId="{3C1AEE34-B7F5-4F2F-A8FE-C05D2D609B55}" type="presParOf" srcId="{71388E2B-7FFD-4748-B5A8-BABF84780086}" destId="{BE46C5CB-1811-433E-B185-AE07CAA91E0D}" srcOrd="6" destOrd="0" presId="urn:microsoft.com/office/officeart/2005/8/layout/default"/>
    <dgm:cxn modelId="{0F374EAB-A2FB-4441-A8B5-3BD2745E5262}" type="presParOf" srcId="{71388E2B-7FFD-4748-B5A8-BABF84780086}" destId="{A8279966-11C6-4B9A-8828-A94B03A01CCF}" srcOrd="7" destOrd="0" presId="urn:microsoft.com/office/officeart/2005/8/layout/default"/>
    <dgm:cxn modelId="{8ED08FE9-3B48-4552-860A-8D743CBEEA2E}" type="presParOf" srcId="{71388E2B-7FFD-4748-B5A8-BABF84780086}" destId="{73761FD0-6F2B-47C7-B488-54E6AA587493}" srcOrd="8" destOrd="0" presId="urn:microsoft.com/office/officeart/2005/8/layout/default"/>
    <dgm:cxn modelId="{7089C772-8867-44A5-8832-FCA34E045909}" type="presParOf" srcId="{71388E2B-7FFD-4748-B5A8-BABF84780086}" destId="{EA5AD7B2-6BA9-4CA4-8745-B7E3F589134C}" srcOrd="9" destOrd="0" presId="urn:microsoft.com/office/officeart/2005/8/layout/default"/>
    <dgm:cxn modelId="{8BE81D93-BD35-4597-AD26-7608DAF0D9B2}" type="presParOf" srcId="{71388E2B-7FFD-4748-B5A8-BABF84780086}" destId="{0F59812D-2F21-4A5F-A262-D487025D2B7D}" srcOrd="10" destOrd="0" presId="urn:microsoft.com/office/officeart/2005/8/layout/default"/>
    <dgm:cxn modelId="{419F7418-901C-432F-A639-E60839DB1899}" type="presParOf" srcId="{71388E2B-7FFD-4748-B5A8-BABF84780086}" destId="{479DD7A8-610A-43B5-B6D7-9BCB9045BF23}" srcOrd="11" destOrd="0" presId="urn:microsoft.com/office/officeart/2005/8/layout/default"/>
    <dgm:cxn modelId="{20E6944D-37B5-4D0E-930B-83C77A4AEA27}" type="presParOf" srcId="{71388E2B-7FFD-4748-B5A8-BABF84780086}" destId="{A806EDDA-04DF-40E2-8172-588BC35A713E}" srcOrd="12" destOrd="0" presId="urn:microsoft.com/office/officeart/2005/8/layout/default"/>
    <dgm:cxn modelId="{F7BE7A0E-75C3-4123-9F2A-16423FCA0970}" type="presParOf" srcId="{71388E2B-7FFD-4748-B5A8-BABF84780086}" destId="{94AFF6F4-1421-4A10-871B-7656E22A91F8}" srcOrd="13" destOrd="0" presId="urn:microsoft.com/office/officeart/2005/8/layout/default"/>
    <dgm:cxn modelId="{99529BAD-59CC-4A9F-AE9B-159EFAA43105}" type="presParOf" srcId="{71388E2B-7FFD-4748-B5A8-BABF84780086}" destId="{19497E3A-0A99-4911-8319-80D8008E3D54}" srcOrd="14" destOrd="0" presId="urn:microsoft.com/office/officeart/2005/8/layout/default"/>
    <dgm:cxn modelId="{1BDC7472-D0C9-4AB9-9FB8-5A9A70FC15D9}" type="presParOf" srcId="{71388E2B-7FFD-4748-B5A8-BABF84780086}" destId="{DCAF21F9-586F-4D8E-B74F-8AAF8324147F}" srcOrd="15" destOrd="0" presId="urn:microsoft.com/office/officeart/2005/8/layout/default"/>
    <dgm:cxn modelId="{515A8393-4119-481F-B750-6996C4B34571}" type="presParOf" srcId="{71388E2B-7FFD-4748-B5A8-BABF84780086}" destId="{E4F3B188-81A2-4901-8175-5C956987324A}" srcOrd="16" destOrd="0" presId="urn:microsoft.com/office/officeart/2005/8/layout/default"/>
    <dgm:cxn modelId="{B758674D-5D4D-49E3-9987-0ECC17DBF7EC}" type="presParOf" srcId="{71388E2B-7FFD-4748-B5A8-BABF84780086}" destId="{54B5D911-2431-4354-A296-5B8FC4D2557E}" srcOrd="17" destOrd="0" presId="urn:microsoft.com/office/officeart/2005/8/layout/default"/>
    <dgm:cxn modelId="{4A18589C-BC56-4C56-9623-F6CA2F520C6F}" type="presParOf" srcId="{71388E2B-7FFD-4748-B5A8-BABF84780086}" destId="{5A9803B0-F980-4B5A-8EE0-F4BC735F5423}" srcOrd="18" destOrd="0" presId="urn:microsoft.com/office/officeart/2005/8/layout/default"/>
    <dgm:cxn modelId="{9166F768-F469-4C40-A746-066A1A336AFC}" type="presParOf" srcId="{71388E2B-7FFD-4748-B5A8-BABF84780086}" destId="{420DD78C-E32B-4A9D-A45F-AF52A92A3215}" srcOrd="19" destOrd="0" presId="urn:microsoft.com/office/officeart/2005/8/layout/default"/>
    <dgm:cxn modelId="{666DBF35-C3C0-4F3D-885E-CB581999400F}" type="presParOf" srcId="{71388E2B-7FFD-4748-B5A8-BABF84780086}" destId="{D05EA3A1-0042-4CE2-A5E8-A64329E8FBDA}" srcOrd="20" destOrd="0" presId="urn:microsoft.com/office/officeart/2005/8/layout/default"/>
    <dgm:cxn modelId="{0B089017-BEB8-4D9C-94E4-49E8C59CF8AA}" type="presParOf" srcId="{71388E2B-7FFD-4748-B5A8-BABF84780086}" destId="{A4B08D46-4B1F-40D2-9337-B3EC03C8B73F}" srcOrd="21" destOrd="0" presId="urn:microsoft.com/office/officeart/2005/8/layout/default"/>
    <dgm:cxn modelId="{03379703-646F-46C4-8A48-3B4B2B403BE8}" type="presParOf" srcId="{71388E2B-7FFD-4748-B5A8-BABF84780086}" destId="{82231670-E358-426A-AECB-69ABFC9146A1}" srcOrd="22" destOrd="0" presId="urn:microsoft.com/office/officeart/2005/8/layout/default"/>
    <dgm:cxn modelId="{58AE356A-ACA1-4FB7-BB55-93A6CA612A76}" type="presParOf" srcId="{71388E2B-7FFD-4748-B5A8-BABF84780086}" destId="{15EC3DBF-7E43-4724-A8A2-B770897CDDF8}" srcOrd="23" destOrd="0" presId="urn:microsoft.com/office/officeart/2005/8/layout/default"/>
    <dgm:cxn modelId="{BD80923B-608F-4124-A429-130DFA644FEC}" type="presParOf" srcId="{71388E2B-7FFD-4748-B5A8-BABF84780086}" destId="{92C689BB-272D-4D05-A1C3-F55BA8AB32E2}" srcOrd="24" destOrd="0" presId="urn:microsoft.com/office/officeart/2005/8/layout/default"/>
    <dgm:cxn modelId="{72BBC8D2-FAA1-4C2F-9377-511B816AA218}" type="presParOf" srcId="{71388E2B-7FFD-4748-B5A8-BABF84780086}" destId="{D49BD3F8-8A62-4BE9-9E1F-42E09D7B6A72}" srcOrd="25" destOrd="0" presId="urn:microsoft.com/office/officeart/2005/8/layout/default"/>
    <dgm:cxn modelId="{82167B43-FE4B-475C-9527-C5ACB1A969FF}" type="presParOf" srcId="{71388E2B-7FFD-4748-B5A8-BABF84780086}" destId="{10E27C13-70BF-4DAE-B620-A821CEFD0F6D}" srcOrd="26" destOrd="0" presId="urn:microsoft.com/office/officeart/2005/8/layout/default"/>
    <dgm:cxn modelId="{AFA242E8-38D5-444B-88E3-75C4DB7A7139}" type="presParOf" srcId="{71388E2B-7FFD-4748-B5A8-BABF84780086}" destId="{77EB94DC-3D65-4DDF-B6CE-39B14657E172}" srcOrd="27" destOrd="0" presId="urn:microsoft.com/office/officeart/2005/8/layout/default"/>
    <dgm:cxn modelId="{0EEF56CD-DEBC-4650-9B88-3FF418EBEA35}" type="presParOf" srcId="{71388E2B-7FFD-4748-B5A8-BABF84780086}" destId="{BE6F1965-05D9-4204-B148-BF126762FBEB}" srcOrd="28" destOrd="0" presId="urn:microsoft.com/office/officeart/2005/8/layout/defaul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EAF408-0D2D-4023-8F2C-C4BD31D56D7C}" type="doc">
      <dgm:prSet loTypeId="urn:microsoft.com/office/officeart/2005/8/layout/pyramid2" loCatId="pyramid" qsTypeId="urn:microsoft.com/office/officeart/2005/8/quickstyle/3d4" qsCatId="3D" csTypeId="urn:microsoft.com/office/officeart/2005/8/colors/colorful5" csCatId="colorful" phldr="1"/>
      <dgm:spPr/>
    </dgm:pt>
    <dgm:pt modelId="{87DF0657-CD03-45BA-8FF2-ED8E60C5B431}">
      <dgm:prSet phldrT="[Text]" custT="1"/>
      <dgm:spPr/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 dirty="0">
              <a:latin typeface="맑은 고딕"/>
              <a:ea typeface="+mn-ea"/>
              <a:cs typeface="B Nazanin" panose="00000400000000000000" pitchFamily="2" charset="-78"/>
            </a:rPr>
            <a:t>هم مسیری</a:t>
          </a:r>
          <a:endParaRPr lang="en-US" sz="1400" b="1" kern="1200" dirty="0">
            <a:latin typeface="맑은 고딕"/>
            <a:ea typeface="+mn-ea"/>
            <a:cs typeface="B Nazanin" panose="00000400000000000000" pitchFamily="2" charset="-78"/>
          </a:endParaRPr>
        </a:p>
      </dgm:t>
    </dgm:pt>
    <dgm:pt modelId="{BDCC3AD9-40D8-4C7E-A783-7124515BFF3A}" type="parTrans" cxnId="{EC9E12AE-A0EC-4FDA-969A-2CEB9BB8E43D}">
      <dgm:prSet/>
      <dgm:spPr/>
      <dgm:t>
        <a:bodyPr/>
        <a:lstStyle/>
        <a:p>
          <a:endParaRPr lang="en-US"/>
        </a:p>
      </dgm:t>
    </dgm:pt>
    <dgm:pt modelId="{3AFFAFE9-76B9-4BCF-A4C7-F0448772ADCB}" type="sibTrans" cxnId="{EC9E12AE-A0EC-4FDA-969A-2CEB9BB8E43D}">
      <dgm:prSet/>
      <dgm:spPr/>
      <dgm:t>
        <a:bodyPr/>
        <a:lstStyle/>
        <a:p>
          <a:endParaRPr lang="en-US"/>
        </a:p>
      </dgm:t>
    </dgm:pt>
    <dgm:pt modelId="{4372E1F3-72E6-4092-A8FB-2E22ABAF46AB}">
      <dgm:prSet phldrT="[Text]" custT="1"/>
      <dgm:spPr/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>
              <a:latin typeface="맑은 고딕"/>
              <a:ea typeface="+mn-ea"/>
              <a:cs typeface="B Nazanin" panose="00000400000000000000" pitchFamily="2" charset="-78"/>
            </a:rPr>
            <a:t>هماهنگی</a:t>
          </a:r>
          <a:endParaRPr lang="en-US" sz="1400" b="1" kern="1200" dirty="0">
            <a:latin typeface="맑은 고딕"/>
            <a:ea typeface="+mn-ea"/>
            <a:cs typeface="B Nazanin" panose="00000400000000000000" pitchFamily="2" charset="-78"/>
          </a:endParaRPr>
        </a:p>
      </dgm:t>
    </dgm:pt>
    <dgm:pt modelId="{F354F619-8548-40C7-9C94-99F09EC9ADA2}" type="parTrans" cxnId="{894413FC-D75E-4C38-BA2A-55649A700EFD}">
      <dgm:prSet/>
      <dgm:spPr/>
      <dgm:t>
        <a:bodyPr/>
        <a:lstStyle/>
        <a:p>
          <a:endParaRPr lang="en-US"/>
        </a:p>
      </dgm:t>
    </dgm:pt>
    <dgm:pt modelId="{1D7EBA4B-7D78-4C40-B603-749F177C2F45}" type="sibTrans" cxnId="{894413FC-D75E-4C38-BA2A-55649A700EFD}">
      <dgm:prSet/>
      <dgm:spPr/>
      <dgm:t>
        <a:bodyPr/>
        <a:lstStyle/>
        <a:p>
          <a:endParaRPr lang="en-US"/>
        </a:p>
      </dgm:t>
    </dgm:pt>
    <dgm:pt modelId="{F01B49C8-7165-4E75-98F7-230633754BFA}">
      <dgm:prSet phldrT="[Text]" custT="1"/>
      <dgm:spPr/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>
              <a:latin typeface="맑은 고딕"/>
              <a:ea typeface="+mn-ea"/>
              <a:cs typeface="B Nazanin" panose="00000400000000000000" pitchFamily="2" charset="-78"/>
            </a:rPr>
            <a:t>هم آفرینی</a:t>
          </a:r>
          <a:endParaRPr lang="en-US" sz="1400" b="1" kern="1200">
            <a:latin typeface="맑은 고딕"/>
            <a:ea typeface="+mn-ea"/>
            <a:cs typeface="B Nazanin" panose="00000400000000000000" pitchFamily="2" charset="-78"/>
          </a:endParaRPr>
        </a:p>
      </dgm:t>
    </dgm:pt>
    <dgm:pt modelId="{206F3D6D-F3F0-4844-ABAE-BAC444534A07}" type="parTrans" cxnId="{031FDACE-DFCB-4AF4-B402-4EF12C072060}">
      <dgm:prSet/>
      <dgm:spPr/>
      <dgm:t>
        <a:bodyPr/>
        <a:lstStyle/>
        <a:p>
          <a:endParaRPr lang="en-US"/>
        </a:p>
      </dgm:t>
    </dgm:pt>
    <dgm:pt modelId="{CC1B7317-C517-4112-9B00-255E9DDFB8A5}" type="sibTrans" cxnId="{031FDACE-DFCB-4AF4-B402-4EF12C072060}">
      <dgm:prSet/>
      <dgm:spPr/>
      <dgm:t>
        <a:bodyPr/>
        <a:lstStyle/>
        <a:p>
          <a:endParaRPr lang="en-US"/>
        </a:p>
      </dgm:t>
    </dgm:pt>
    <dgm:pt modelId="{8E4D6464-DBC9-4A0F-BC76-08C8B3610723}">
      <dgm:prSet custT="1"/>
      <dgm:spPr/>
      <dgm:t>
        <a:bodyPr/>
        <a:lstStyle/>
        <a:p>
          <a:r>
            <a:rPr lang="fa-IR" sz="1600" b="1" dirty="0">
              <a:cs typeface="B Nazanin" panose="00000400000000000000" pitchFamily="2" charset="-78"/>
            </a:rPr>
            <a:t>هم زبانی</a:t>
          </a:r>
          <a:endParaRPr lang="en-US" sz="1600" b="1" dirty="0">
            <a:cs typeface="B Nazanin" panose="00000400000000000000" pitchFamily="2" charset="-78"/>
          </a:endParaRPr>
        </a:p>
      </dgm:t>
    </dgm:pt>
    <dgm:pt modelId="{35C70FF3-F5BC-4AF1-BE1F-0928A811EAB1}" type="parTrans" cxnId="{ABC428CD-51B7-43C8-A83A-29D929FEC2B0}">
      <dgm:prSet/>
      <dgm:spPr/>
      <dgm:t>
        <a:bodyPr/>
        <a:lstStyle/>
        <a:p>
          <a:endParaRPr lang="en-US"/>
        </a:p>
      </dgm:t>
    </dgm:pt>
    <dgm:pt modelId="{3BA4D31C-B30B-4A9D-B092-D2C0F327CF8A}" type="sibTrans" cxnId="{ABC428CD-51B7-43C8-A83A-29D929FEC2B0}">
      <dgm:prSet/>
      <dgm:spPr/>
      <dgm:t>
        <a:bodyPr/>
        <a:lstStyle/>
        <a:p>
          <a:endParaRPr lang="en-US"/>
        </a:p>
      </dgm:t>
    </dgm:pt>
    <dgm:pt modelId="{996FBE4D-F77E-4FC3-AA7C-27E4726D5A36}">
      <dgm:prSet custT="1"/>
      <dgm:spPr/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>
              <a:latin typeface="맑은 고딕"/>
              <a:ea typeface="+mn-ea"/>
              <a:cs typeface="B Nazanin" panose="00000400000000000000" pitchFamily="2" charset="-78"/>
            </a:rPr>
            <a:t>هم گامی</a:t>
          </a:r>
          <a:endParaRPr lang="en-US" sz="1400" b="1" kern="1200" dirty="0">
            <a:latin typeface="맑은 고딕"/>
            <a:ea typeface="+mn-ea"/>
            <a:cs typeface="B Nazanin" panose="00000400000000000000" pitchFamily="2" charset="-78"/>
          </a:endParaRPr>
        </a:p>
      </dgm:t>
    </dgm:pt>
    <dgm:pt modelId="{A7A8DBED-651A-4DA2-B86C-F40CF018A9B7}" type="parTrans" cxnId="{5EBBCC57-8C29-4D30-9BA3-B38FEC4E39A9}">
      <dgm:prSet/>
      <dgm:spPr/>
      <dgm:t>
        <a:bodyPr/>
        <a:lstStyle/>
        <a:p>
          <a:endParaRPr lang="en-US"/>
        </a:p>
      </dgm:t>
    </dgm:pt>
    <dgm:pt modelId="{39B0FD98-C883-4F42-8819-2EEDED3EA0C8}" type="sibTrans" cxnId="{5EBBCC57-8C29-4D30-9BA3-B38FEC4E39A9}">
      <dgm:prSet/>
      <dgm:spPr/>
      <dgm:t>
        <a:bodyPr/>
        <a:lstStyle/>
        <a:p>
          <a:endParaRPr lang="en-US"/>
        </a:p>
      </dgm:t>
    </dgm:pt>
    <dgm:pt modelId="{27C0FD02-D66B-4CF5-B4E9-523913FBBA22}">
      <dgm:prSet custT="1"/>
      <dgm:spPr/>
      <dgm:t>
        <a:bodyPr spcFirstLastPara="0" vert="horz" wrap="square" lIns="53340" tIns="53340" rIns="53340" bIns="53340" numCol="1" spcCol="1270" anchor="ctr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1400" b="1" kern="1200">
              <a:latin typeface="맑은 고딕"/>
              <a:ea typeface="+mn-ea"/>
              <a:cs typeface="B Nazanin" panose="00000400000000000000" pitchFamily="2" charset="-78"/>
            </a:rPr>
            <a:t>هم فکری</a:t>
          </a:r>
          <a:endParaRPr lang="en-US" sz="1400" b="1" kern="1200" dirty="0">
            <a:latin typeface="맑은 고딕"/>
            <a:ea typeface="+mn-ea"/>
            <a:cs typeface="B Nazanin" panose="00000400000000000000" pitchFamily="2" charset="-78"/>
          </a:endParaRPr>
        </a:p>
      </dgm:t>
    </dgm:pt>
    <dgm:pt modelId="{506FCC6A-8C77-4351-8395-8F864C1E0F94}" type="parTrans" cxnId="{8F331558-95EF-4396-AD43-35DF0353BA6F}">
      <dgm:prSet/>
      <dgm:spPr/>
      <dgm:t>
        <a:bodyPr/>
        <a:lstStyle/>
        <a:p>
          <a:endParaRPr lang="en-US"/>
        </a:p>
      </dgm:t>
    </dgm:pt>
    <dgm:pt modelId="{6893A7F2-7435-41EB-9EEC-234CB73307B6}" type="sibTrans" cxnId="{8F331558-95EF-4396-AD43-35DF0353BA6F}">
      <dgm:prSet/>
      <dgm:spPr/>
      <dgm:t>
        <a:bodyPr/>
        <a:lstStyle/>
        <a:p>
          <a:endParaRPr lang="en-US"/>
        </a:p>
      </dgm:t>
    </dgm:pt>
    <dgm:pt modelId="{8D2184B5-C258-4B87-88CF-C3C6A4B5BC39}" type="pres">
      <dgm:prSet presAssocID="{88EAF408-0D2D-4023-8F2C-C4BD31D56D7C}" presName="compositeShape" presStyleCnt="0">
        <dgm:presLayoutVars>
          <dgm:dir/>
          <dgm:resizeHandles/>
        </dgm:presLayoutVars>
      </dgm:prSet>
      <dgm:spPr/>
    </dgm:pt>
    <dgm:pt modelId="{45C14A6D-C6C7-44A6-BAAA-D6B131A27F92}" type="pres">
      <dgm:prSet presAssocID="{88EAF408-0D2D-4023-8F2C-C4BD31D56D7C}" presName="pyramid" presStyleLbl="node1" presStyleIdx="0" presStyleCnt="1" custLinFactNeighborX="13735"/>
      <dgm:spPr/>
    </dgm:pt>
    <dgm:pt modelId="{1EF5F925-D277-477C-A841-D0C22396078A}" type="pres">
      <dgm:prSet presAssocID="{88EAF408-0D2D-4023-8F2C-C4BD31D56D7C}" presName="theList" presStyleCnt="0"/>
      <dgm:spPr/>
    </dgm:pt>
    <dgm:pt modelId="{1B76B824-3022-4C8A-8121-FF10BE860748}" type="pres">
      <dgm:prSet presAssocID="{8E4D6464-DBC9-4A0F-BC76-08C8B3610723}" presName="aNode" presStyleLbl="fgAcc1" presStyleIdx="0" presStyleCnt="6" custLinFactY="518503" custLinFactNeighborX="-88462" custLinFactNeighborY="6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C192142-6FA9-43A3-A681-57824DB528C4}" type="pres">
      <dgm:prSet presAssocID="{8E4D6464-DBC9-4A0F-BC76-08C8B3610723}" presName="aSpace" presStyleCnt="0"/>
      <dgm:spPr/>
    </dgm:pt>
    <dgm:pt modelId="{54C2E559-7B68-4EC4-9BC1-3535B1529B42}" type="pres">
      <dgm:prSet presAssocID="{87DF0657-CD03-45BA-8FF2-ED8E60C5B431}" presName="aNode" presStyleLbl="fgAcc1" presStyleIdx="1" presStyleCnt="6" custLinFactY="306305" custLinFactNeighborX="-88462" custLinFactNeighborY="4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8EE2612-33EE-4CB9-8577-FAA6E9DE78AE}" type="pres">
      <dgm:prSet presAssocID="{87DF0657-CD03-45BA-8FF2-ED8E60C5B431}" presName="aSpace" presStyleCnt="0"/>
      <dgm:spPr/>
    </dgm:pt>
    <dgm:pt modelId="{882F2AC0-3812-407B-BCF6-C41A5325A2EE}" type="pres">
      <dgm:prSet presAssocID="{27C0FD02-D66B-4CF5-B4E9-523913FBBA22}" presName="aNode" presStyleLbl="fgAcc1" presStyleIdx="2" presStyleCnt="6" custLinFactY="100000" custLinFactNeighborX="-88462" custLinFactNeighborY="19352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654CEFCD-B612-44E1-89D0-40EF7CF1CE3F}" type="pres">
      <dgm:prSet presAssocID="{27C0FD02-D66B-4CF5-B4E9-523913FBBA22}" presName="aSpace" presStyleCnt="0"/>
      <dgm:spPr/>
    </dgm:pt>
    <dgm:pt modelId="{4A4328A6-92C5-4B3D-B8DA-5B4F30BAC8E9}" type="pres">
      <dgm:prSet presAssocID="{996FBE4D-F77E-4FC3-AA7C-27E4726D5A36}" presName="aNode" presStyleLbl="fgAcc1" presStyleIdx="3" presStyleCnt="6" custLinFactY="-95570" custLinFactNeighborX="-88462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6FA4A1C-B62F-4B06-BFF4-86F22CBD9167}" type="pres">
      <dgm:prSet presAssocID="{996FBE4D-F77E-4FC3-AA7C-27E4726D5A36}" presName="aSpace" presStyleCnt="0"/>
      <dgm:spPr/>
    </dgm:pt>
    <dgm:pt modelId="{8296BD4C-F7BA-40AA-BA63-B6D6ACBB3879}" type="pres">
      <dgm:prSet presAssocID="{4372E1F3-72E6-4092-A8FB-2E22ABAF46AB}" presName="aNode" presStyleLbl="fgAcc1" presStyleIdx="4" presStyleCnt="6" custLinFactY="-298040" custLinFactNeighborX="-87888" custLinFactNeighborY="-30000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6698EEA-5C6F-4883-B9CE-D99DE69DAF95}" type="pres">
      <dgm:prSet presAssocID="{4372E1F3-72E6-4092-A8FB-2E22ABAF46AB}" presName="aSpace" presStyleCnt="0"/>
      <dgm:spPr/>
    </dgm:pt>
    <dgm:pt modelId="{D1EFEA99-F7D5-4F65-8456-DC24AC946B77}" type="pres">
      <dgm:prSet presAssocID="{F01B49C8-7165-4E75-98F7-230633754BFA}" presName="aNode" presStyleLbl="fgAcc1" presStyleIdx="5" presStyleCnt="6" custLinFactY="-500000" custLinFactNeighborX="-88462" custLinFactNeighborY="-58073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8F9D837-76AD-406E-ABF7-3AED286E0F15}" type="pres">
      <dgm:prSet presAssocID="{F01B49C8-7165-4E75-98F7-230633754BFA}" presName="aSpace" presStyleCnt="0"/>
      <dgm:spPr/>
    </dgm:pt>
  </dgm:ptLst>
  <dgm:cxnLst>
    <dgm:cxn modelId="{EC9E12AE-A0EC-4FDA-969A-2CEB9BB8E43D}" srcId="{88EAF408-0D2D-4023-8F2C-C4BD31D56D7C}" destId="{87DF0657-CD03-45BA-8FF2-ED8E60C5B431}" srcOrd="1" destOrd="0" parTransId="{BDCC3AD9-40D8-4C7E-A783-7124515BFF3A}" sibTransId="{3AFFAFE9-76B9-4BCF-A4C7-F0448772ADCB}"/>
    <dgm:cxn modelId="{F784E6E8-B4E9-4A5B-A985-70061C394182}" type="presOf" srcId="{4372E1F3-72E6-4092-A8FB-2E22ABAF46AB}" destId="{8296BD4C-F7BA-40AA-BA63-B6D6ACBB3879}" srcOrd="0" destOrd="0" presId="urn:microsoft.com/office/officeart/2005/8/layout/pyramid2"/>
    <dgm:cxn modelId="{7400B90A-380D-4591-8843-9CE9901F9E4F}" type="presOf" srcId="{F01B49C8-7165-4E75-98F7-230633754BFA}" destId="{D1EFEA99-F7D5-4F65-8456-DC24AC946B77}" srcOrd="0" destOrd="0" presId="urn:microsoft.com/office/officeart/2005/8/layout/pyramid2"/>
    <dgm:cxn modelId="{8F331558-95EF-4396-AD43-35DF0353BA6F}" srcId="{88EAF408-0D2D-4023-8F2C-C4BD31D56D7C}" destId="{27C0FD02-D66B-4CF5-B4E9-523913FBBA22}" srcOrd="2" destOrd="0" parTransId="{506FCC6A-8C77-4351-8395-8F864C1E0F94}" sibTransId="{6893A7F2-7435-41EB-9EEC-234CB73307B6}"/>
    <dgm:cxn modelId="{C840D43A-E43D-47C2-8A3C-376CB5936591}" type="presOf" srcId="{87DF0657-CD03-45BA-8FF2-ED8E60C5B431}" destId="{54C2E559-7B68-4EC4-9BC1-3535B1529B42}" srcOrd="0" destOrd="0" presId="urn:microsoft.com/office/officeart/2005/8/layout/pyramid2"/>
    <dgm:cxn modelId="{ABC428CD-51B7-43C8-A83A-29D929FEC2B0}" srcId="{88EAF408-0D2D-4023-8F2C-C4BD31D56D7C}" destId="{8E4D6464-DBC9-4A0F-BC76-08C8B3610723}" srcOrd="0" destOrd="0" parTransId="{35C70FF3-F5BC-4AF1-BE1F-0928A811EAB1}" sibTransId="{3BA4D31C-B30B-4A9D-B092-D2C0F327CF8A}"/>
    <dgm:cxn modelId="{FA6B8585-7255-4D22-B1AF-3384C86BACBB}" type="presOf" srcId="{88EAF408-0D2D-4023-8F2C-C4BD31D56D7C}" destId="{8D2184B5-C258-4B87-88CF-C3C6A4B5BC39}" srcOrd="0" destOrd="0" presId="urn:microsoft.com/office/officeart/2005/8/layout/pyramid2"/>
    <dgm:cxn modelId="{FD10E7CC-A48F-43C3-80C3-EEBD8A5B876B}" type="presOf" srcId="{27C0FD02-D66B-4CF5-B4E9-523913FBBA22}" destId="{882F2AC0-3812-407B-BCF6-C41A5325A2EE}" srcOrd="0" destOrd="0" presId="urn:microsoft.com/office/officeart/2005/8/layout/pyramid2"/>
    <dgm:cxn modelId="{2948B1C5-A62A-4780-B8E7-D3DE564AED08}" type="presOf" srcId="{8E4D6464-DBC9-4A0F-BC76-08C8B3610723}" destId="{1B76B824-3022-4C8A-8121-FF10BE860748}" srcOrd="0" destOrd="0" presId="urn:microsoft.com/office/officeart/2005/8/layout/pyramid2"/>
    <dgm:cxn modelId="{5EBBCC57-8C29-4D30-9BA3-B38FEC4E39A9}" srcId="{88EAF408-0D2D-4023-8F2C-C4BD31D56D7C}" destId="{996FBE4D-F77E-4FC3-AA7C-27E4726D5A36}" srcOrd="3" destOrd="0" parTransId="{A7A8DBED-651A-4DA2-B86C-F40CF018A9B7}" sibTransId="{39B0FD98-C883-4F42-8819-2EEDED3EA0C8}"/>
    <dgm:cxn modelId="{34E7AB21-7F42-47C6-932E-F9FA8F2AD00B}" type="presOf" srcId="{996FBE4D-F77E-4FC3-AA7C-27E4726D5A36}" destId="{4A4328A6-92C5-4B3D-B8DA-5B4F30BAC8E9}" srcOrd="0" destOrd="0" presId="urn:microsoft.com/office/officeart/2005/8/layout/pyramid2"/>
    <dgm:cxn modelId="{894413FC-D75E-4C38-BA2A-55649A700EFD}" srcId="{88EAF408-0D2D-4023-8F2C-C4BD31D56D7C}" destId="{4372E1F3-72E6-4092-A8FB-2E22ABAF46AB}" srcOrd="4" destOrd="0" parTransId="{F354F619-8548-40C7-9C94-99F09EC9ADA2}" sibTransId="{1D7EBA4B-7D78-4C40-B603-749F177C2F45}"/>
    <dgm:cxn modelId="{031FDACE-DFCB-4AF4-B402-4EF12C072060}" srcId="{88EAF408-0D2D-4023-8F2C-C4BD31D56D7C}" destId="{F01B49C8-7165-4E75-98F7-230633754BFA}" srcOrd="5" destOrd="0" parTransId="{206F3D6D-F3F0-4844-ABAE-BAC444534A07}" sibTransId="{CC1B7317-C517-4112-9B00-255E9DDFB8A5}"/>
    <dgm:cxn modelId="{E2406933-59A5-4916-969B-91F6E408D7E6}" type="presParOf" srcId="{8D2184B5-C258-4B87-88CF-C3C6A4B5BC39}" destId="{45C14A6D-C6C7-44A6-BAAA-D6B131A27F92}" srcOrd="0" destOrd="0" presId="urn:microsoft.com/office/officeart/2005/8/layout/pyramid2"/>
    <dgm:cxn modelId="{E3CF71C2-1F8E-4E7F-94BF-E5F3418178E3}" type="presParOf" srcId="{8D2184B5-C258-4B87-88CF-C3C6A4B5BC39}" destId="{1EF5F925-D277-477C-A841-D0C22396078A}" srcOrd="1" destOrd="0" presId="urn:microsoft.com/office/officeart/2005/8/layout/pyramid2"/>
    <dgm:cxn modelId="{5DF46553-BD8D-4A59-B77E-1351B266741A}" type="presParOf" srcId="{1EF5F925-D277-477C-A841-D0C22396078A}" destId="{1B76B824-3022-4C8A-8121-FF10BE860748}" srcOrd="0" destOrd="0" presId="urn:microsoft.com/office/officeart/2005/8/layout/pyramid2"/>
    <dgm:cxn modelId="{C1631258-431C-4C0F-8F71-557A5D66BC40}" type="presParOf" srcId="{1EF5F925-D277-477C-A841-D0C22396078A}" destId="{5C192142-6FA9-43A3-A681-57824DB528C4}" srcOrd="1" destOrd="0" presId="urn:microsoft.com/office/officeart/2005/8/layout/pyramid2"/>
    <dgm:cxn modelId="{5C2EDC5C-087F-4971-802D-A4668A01D1A5}" type="presParOf" srcId="{1EF5F925-D277-477C-A841-D0C22396078A}" destId="{54C2E559-7B68-4EC4-9BC1-3535B1529B42}" srcOrd="2" destOrd="0" presId="urn:microsoft.com/office/officeart/2005/8/layout/pyramid2"/>
    <dgm:cxn modelId="{292B7718-800A-4917-985A-E85878B1C071}" type="presParOf" srcId="{1EF5F925-D277-477C-A841-D0C22396078A}" destId="{A8EE2612-33EE-4CB9-8577-FAA6E9DE78AE}" srcOrd="3" destOrd="0" presId="urn:microsoft.com/office/officeart/2005/8/layout/pyramid2"/>
    <dgm:cxn modelId="{A2B0695E-5AD7-4B81-B986-947D4AEC8D24}" type="presParOf" srcId="{1EF5F925-D277-477C-A841-D0C22396078A}" destId="{882F2AC0-3812-407B-BCF6-C41A5325A2EE}" srcOrd="4" destOrd="0" presId="urn:microsoft.com/office/officeart/2005/8/layout/pyramid2"/>
    <dgm:cxn modelId="{0B993059-9EE2-4C20-AF1F-23B550AA587B}" type="presParOf" srcId="{1EF5F925-D277-477C-A841-D0C22396078A}" destId="{654CEFCD-B612-44E1-89D0-40EF7CF1CE3F}" srcOrd="5" destOrd="0" presId="urn:microsoft.com/office/officeart/2005/8/layout/pyramid2"/>
    <dgm:cxn modelId="{FEEFE558-8C50-446C-A4A7-C980811157E7}" type="presParOf" srcId="{1EF5F925-D277-477C-A841-D0C22396078A}" destId="{4A4328A6-92C5-4B3D-B8DA-5B4F30BAC8E9}" srcOrd="6" destOrd="0" presId="urn:microsoft.com/office/officeart/2005/8/layout/pyramid2"/>
    <dgm:cxn modelId="{DA454349-B88A-45B4-BF67-FD938062A5A6}" type="presParOf" srcId="{1EF5F925-D277-477C-A841-D0C22396078A}" destId="{96FA4A1C-B62F-4B06-BFF4-86F22CBD9167}" srcOrd="7" destOrd="0" presId="urn:microsoft.com/office/officeart/2005/8/layout/pyramid2"/>
    <dgm:cxn modelId="{41C4590C-A5F9-4F54-B0BA-E7BC25FD3669}" type="presParOf" srcId="{1EF5F925-D277-477C-A841-D0C22396078A}" destId="{8296BD4C-F7BA-40AA-BA63-B6D6ACBB3879}" srcOrd="8" destOrd="0" presId="urn:microsoft.com/office/officeart/2005/8/layout/pyramid2"/>
    <dgm:cxn modelId="{ACFE1255-2522-4941-A218-2D169EACEE24}" type="presParOf" srcId="{1EF5F925-D277-477C-A841-D0C22396078A}" destId="{C6698EEA-5C6F-4883-B9CE-D99DE69DAF95}" srcOrd="9" destOrd="0" presId="urn:microsoft.com/office/officeart/2005/8/layout/pyramid2"/>
    <dgm:cxn modelId="{AF945C24-3D1B-4891-9145-C96461B43435}" type="presParOf" srcId="{1EF5F925-D277-477C-A841-D0C22396078A}" destId="{D1EFEA99-F7D5-4F65-8456-DC24AC946B77}" srcOrd="10" destOrd="0" presId="urn:microsoft.com/office/officeart/2005/8/layout/pyramid2"/>
    <dgm:cxn modelId="{D7A26B81-E13B-4F08-8FC7-C96DD3E67FF0}" type="presParOf" srcId="{1EF5F925-D277-477C-A841-D0C22396078A}" destId="{D8F9D837-76AD-406E-ABF7-3AED286E0F1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47293EB-FFDC-43E8-8939-1760F6F6BB5C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0F387439-D2E5-4F8E-BD42-A723DD4A6A27}">
      <dgm:prSet phldrT="[Text]" custT="1"/>
      <dgm:spPr/>
      <dgm:t>
        <a:bodyPr/>
        <a:lstStyle/>
        <a:p>
          <a:r>
            <a:rPr lang="fa-IR" sz="1200" dirty="0">
              <a:cs typeface="B Titr" panose="00000700000000000000" pitchFamily="2" charset="-78"/>
            </a:rPr>
            <a:t>تخصیص اعتبار کل به دانشگاه</a:t>
          </a:r>
          <a:endParaRPr lang="en-US" sz="1200" dirty="0"/>
        </a:p>
      </dgm:t>
    </dgm:pt>
    <dgm:pt modelId="{E382961C-1463-457E-A38E-6A861E2DEB0E}" type="parTrans" cxnId="{0CA1010F-BC46-4352-BBA9-3563EE089CAA}">
      <dgm:prSet/>
      <dgm:spPr/>
      <dgm:t>
        <a:bodyPr/>
        <a:lstStyle/>
        <a:p>
          <a:endParaRPr lang="en-US" sz="1200"/>
        </a:p>
      </dgm:t>
    </dgm:pt>
    <dgm:pt modelId="{2192BF6C-A4B0-42D1-89A8-5A58E86E8CA4}" type="sibTrans" cxnId="{0CA1010F-BC46-4352-BBA9-3563EE089CAA}">
      <dgm:prSet custT="1"/>
      <dgm:spPr/>
      <dgm:t>
        <a:bodyPr/>
        <a:lstStyle/>
        <a:p>
          <a:endParaRPr lang="en-US" sz="1200"/>
        </a:p>
      </dgm:t>
    </dgm:pt>
    <dgm:pt modelId="{EDFDCC59-CEBD-4E4B-9549-DC27C2D06BD4}">
      <dgm:prSet phldrT="[Text]" custT="1"/>
      <dgm:spPr/>
      <dgm:t>
        <a:bodyPr/>
        <a:lstStyle/>
        <a:p>
          <a:r>
            <a:rPr lang="fa-IR" sz="1200" dirty="0">
              <a:cs typeface="B Titr" panose="00000700000000000000" pitchFamily="2" charset="-78"/>
            </a:rPr>
            <a:t>عقد قرارداد بین فولاد مبارکه و دانشگاه</a:t>
          </a:r>
          <a:endParaRPr lang="en-US" sz="1200" dirty="0"/>
        </a:p>
      </dgm:t>
    </dgm:pt>
    <dgm:pt modelId="{55DFF34B-043E-4CE3-83C4-1B1B4C05B548}" type="parTrans" cxnId="{50E2C23D-534B-4463-94F5-773BD2C1A04A}">
      <dgm:prSet/>
      <dgm:spPr/>
      <dgm:t>
        <a:bodyPr/>
        <a:lstStyle/>
        <a:p>
          <a:endParaRPr lang="en-US" sz="1200"/>
        </a:p>
      </dgm:t>
    </dgm:pt>
    <dgm:pt modelId="{A7D647C4-E628-4220-8FD8-23DD00B54703}" type="sibTrans" cxnId="{50E2C23D-534B-4463-94F5-773BD2C1A04A}">
      <dgm:prSet custT="1"/>
      <dgm:spPr/>
      <dgm:t>
        <a:bodyPr/>
        <a:lstStyle/>
        <a:p>
          <a:endParaRPr lang="en-US" sz="1200"/>
        </a:p>
      </dgm:t>
    </dgm:pt>
    <dgm:pt modelId="{FD101520-F3AB-4FA9-AA7F-0A76FCF5A2C9}">
      <dgm:prSet phldrT="[Text]" custT="1"/>
      <dgm:spPr/>
      <dgm:t>
        <a:bodyPr/>
        <a:lstStyle/>
        <a:p>
          <a:r>
            <a:rPr lang="fa-IR" sz="1200" kern="1200" dirty="0">
              <a:latin typeface="Calibri" panose="020F0502020204030204"/>
              <a:ea typeface="+mn-ea"/>
              <a:cs typeface="B Titr" panose="00000700000000000000" pitchFamily="2" charset="-78"/>
            </a:rPr>
            <a:t>تصویب طرح های مشمول </a:t>
          </a:r>
          <a:r>
            <a:rPr lang="fa-IR" sz="1200" kern="1200" dirty="0" err="1">
              <a:latin typeface="Calibri" panose="020F0502020204030204"/>
              <a:ea typeface="+mn-ea"/>
              <a:cs typeface="B Titr" panose="00000700000000000000" pitchFamily="2" charset="-78"/>
            </a:rPr>
            <a:t>پژوهانه</a:t>
          </a:r>
          <a:endParaRPr lang="en-US" sz="1200" kern="1200" dirty="0">
            <a:latin typeface="Calibri" panose="020F0502020204030204"/>
            <a:ea typeface="+mn-ea"/>
            <a:cs typeface="B Titr" panose="00000700000000000000" pitchFamily="2" charset="-78"/>
          </a:endParaRPr>
        </a:p>
      </dgm:t>
    </dgm:pt>
    <dgm:pt modelId="{6C3ABB09-5BCD-48B9-99FE-F792ECE8F9B6}" type="parTrans" cxnId="{187E4C6D-7A08-4546-8489-A1AFEB049CF5}">
      <dgm:prSet/>
      <dgm:spPr/>
      <dgm:t>
        <a:bodyPr/>
        <a:lstStyle/>
        <a:p>
          <a:endParaRPr lang="en-US" sz="1200"/>
        </a:p>
      </dgm:t>
    </dgm:pt>
    <dgm:pt modelId="{E2DF5544-BB52-4D89-8C34-1A5780E12B0C}" type="sibTrans" cxnId="{187E4C6D-7A08-4546-8489-A1AFEB049CF5}">
      <dgm:prSet custT="1"/>
      <dgm:spPr/>
      <dgm:t>
        <a:bodyPr/>
        <a:lstStyle/>
        <a:p>
          <a:endParaRPr lang="en-US" sz="1200"/>
        </a:p>
      </dgm:t>
    </dgm:pt>
    <dgm:pt modelId="{DA618DBE-E9FB-427A-97BE-19150BDEE5B5}">
      <dgm:prSet custT="1"/>
      <dgm:spPr/>
      <dgm:t>
        <a:bodyPr/>
        <a:lstStyle/>
        <a:p>
          <a:r>
            <a:rPr lang="fa-IR" sz="1200" dirty="0">
              <a:cs typeface="B Titr" panose="00000700000000000000" pitchFamily="2" charset="-78"/>
            </a:rPr>
            <a:t>تنظیم صورت وضعیت توسط </a:t>
          </a:r>
          <a:r>
            <a:rPr lang="fa-IR" sz="1200" dirty="0" err="1">
              <a:cs typeface="B Titr" panose="00000700000000000000" pitchFamily="2" charset="-78"/>
            </a:rPr>
            <a:t>کارگزار</a:t>
          </a:r>
          <a:endParaRPr lang="en-US" sz="1200" dirty="0">
            <a:cs typeface="B Titr" panose="00000700000000000000" pitchFamily="2" charset="-78"/>
          </a:endParaRPr>
        </a:p>
      </dgm:t>
    </dgm:pt>
    <dgm:pt modelId="{B881B05D-6CCC-47CB-8ACB-4A33DD58D67D}" type="parTrans" cxnId="{1DB251EC-4F9E-4453-992F-B519EC21C304}">
      <dgm:prSet/>
      <dgm:spPr/>
      <dgm:t>
        <a:bodyPr/>
        <a:lstStyle/>
        <a:p>
          <a:endParaRPr lang="en-US" sz="1200"/>
        </a:p>
      </dgm:t>
    </dgm:pt>
    <dgm:pt modelId="{2DD89168-C686-4FCC-B50E-27C6B1F4FCD9}" type="sibTrans" cxnId="{1DB251EC-4F9E-4453-992F-B519EC21C304}">
      <dgm:prSet custT="1"/>
      <dgm:spPr/>
      <dgm:t>
        <a:bodyPr/>
        <a:lstStyle/>
        <a:p>
          <a:endParaRPr lang="en-US" sz="1200"/>
        </a:p>
      </dgm:t>
    </dgm:pt>
    <dgm:pt modelId="{C1DAC956-8084-4B9C-97CA-BAF4CFE130A2}">
      <dgm:prSet custT="1"/>
      <dgm:spPr/>
      <dgm:t>
        <a:bodyPr/>
        <a:lstStyle/>
        <a:p>
          <a:r>
            <a:rPr lang="fa-IR" sz="1200" dirty="0">
              <a:cs typeface="B Titr" panose="00000700000000000000" pitchFamily="2" charset="-78"/>
            </a:rPr>
            <a:t>تایید دستگاه نظارت (شرکت پشتیبانی و توسعه فناوری و نوآوری فولاد مبارکه) </a:t>
          </a:r>
          <a:endParaRPr lang="en-US" sz="1200" dirty="0">
            <a:cs typeface="B Titr" panose="00000700000000000000" pitchFamily="2" charset="-78"/>
          </a:endParaRPr>
        </a:p>
      </dgm:t>
    </dgm:pt>
    <dgm:pt modelId="{BA9C2C8C-2971-46BB-89DB-931A2B172875}" type="parTrans" cxnId="{2CA56830-4C5B-4967-AC73-D99CA33C5282}">
      <dgm:prSet/>
      <dgm:spPr/>
      <dgm:t>
        <a:bodyPr/>
        <a:lstStyle/>
        <a:p>
          <a:endParaRPr lang="en-US" sz="1200"/>
        </a:p>
      </dgm:t>
    </dgm:pt>
    <dgm:pt modelId="{5B3168E8-C23F-4EE0-A421-D8CD5A116DE0}" type="sibTrans" cxnId="{2CA56830-4C5B-4967-AC73-D99CA33C5282}">
      <dgm:prSet custT="1"/>
      <dgm:spPr/>
      <dgm:t>
        <a:bodyPr/>
        <a:lstStyle/>
        <a:p>
          <a:endParaRPr lang="en-US" sz="1200"/>
        </a:p>
      </dgm:t>
    </dgm:pt>
    <dgm:pt modelId="{E1584858-BAAA-43A3-865C-1D7207D62913}">
      <dgm:prSet custT="1"/>
      <dgm:spPr/>
      <dgm:t>
        <a:bodyPr/>
        <a:lstStyle/>
        <a:p>
          <a:r>
            <a:rPr lang="fa-IR" sz="1200">
              <a:cs typeface="B Titr" panose="00000700000000000000" pitchFamily="2" charset="-78"/>
            </a:rPr>
            <a:t>واریز مبلغ به حساب دانشگاه</a:t>
          </a:r>
          <a:endParaRPr lang="en-US" sz="1200" dirty="0">
            <a:cs typeface="B Titr" panose="00000700000000000000" pitchFamily="2" charset="-78"/>
          </a:endParaRPr>
        </a:p>
      </dgm:t>
    </dgm:pt>
    <dgm:pt modelId="{DE2FF307-7234-4B19-AC63-3C15B9A8136C}" type="parTrans" cxnId="{7B7EE30F-A923-45EC-B3A0-C0EFF16FC888}">
      <dgm:prSet/>
      <dgm:spPr/>
      <dgm:t>
        <a:bodyPr/>
        <a:lstStyle/>
        <a:p>
          <a:endParaRPr lang="en-US" sz="1200"/>
        </a:p>
      </dgm:t>
    </dgm:pt>
    <dgm:pt modelId="{889707CF-6663-4A18-8F1D-0E739EEF0A9F}" type="sibTrans" cxnId="{7B7EE30F-A923-45EC-B3A0-C0EFF16FC888}">
      <dgm:prSet/>
      <dgm:spPr/>
      <dgm:t>
        <a:bodyPr/>
        <a:lstStyle/>
        <a:p>
          <a:endParaRPr lang="en-US" sz="1200"/>
        </a:p>
      </dgm:t>
    </dgm:pt>
    <dgm:pt modelId="{8D46AB89-127D-4F77-8033-EA45C6551508}" type="pres">
      <dgm:prSet presAssocID="{747293EB-FFDC-43E8-8939-1760F6F6BB5C}" presName="linearFlow" presStyleCnt="0">
        <dgm:presLayoutVars>
          <dgm:resizeHandles val="exact"/>
        </dgm:presLayoutVars>
      </dgm:prSet>
      <dgm:spPr/>
    </dgm:pt>
    <dgm:pt modelId="{399BF764-0124-4AD0-AB6F-9F00D7FF3D19}" type="pres">
      <dgm:prSet presAssocID="{0F387439-D2E5-4F8E-BD42-A723DD4A6A2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EF99451F-3E4C-49C9-B98C-DAB059A9B5F8}" type="pres">
      <dgm:prSet presAssocID="{2192BF6C-A4B0-42D1-89A8-5A58E86E8CA4}" presName="sibTrans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A66F8810-CBBF-4D38-A117-121BFE8FE729}" type="pres">
      <dgm:prSet presAssocID="{2192BF6C-A4B0-42D1-89A8-5A58E86E8CA4}" presName="connectorText" presStyleLbl="sibTrans2D1" presStyleIdx="0" presStyleCnt="5"/>
      <dgm:spPr/>
      <dgm:t>
        <a:bodyPr/>
        <a:lstStyle/>
        <a:p>
          <a:pPr rtl="1"/>
          <a:endParaRPr lang="fa-IR"/>
        </a:p>
      </dgm:t>
    </dgm:pt>
    <dgm:pt modelId="{25AC610B-AE51-4378-B5D7-2033AECD1A3B}" type="pres">
      <dgm:prSet presAssocID="{EDFDCC59-CEBD-4E4B-9549-DC27C2D06BD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843C4A12-84FF-48A5-8BCC-850E0C33538C}" type="pres">
      <dgm:prSet presAssocID="{A7D647C4-E628-4220-8FD8-23DD00B54703}" presName="sibTrans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8A7DD1A3-60E0-41B0-A38E-D68765E8579D}" type="pres">
      <dgm:prSet presAssocID="{A7D647C4-E628-4220-8FD8-23DD00B54703}" presName="connectorText" presStyleLbl="sibTrans2D1" presStyleIdx="1" presStyleCnt="5"/>
      <dgm:spPr/>
      <dgm:t>
        <a:bodyPr/>
        <a:lstStyle/>
        <a:p>
          <a:pPr rtl="1"/>
          <a:endParaRPr lang="fa-IR"/>
        </a:p>
      </dgm:t>
    </dgm:pt>
    <dgm:pt modelId="{2B895AAC-2C93-46EB-A9F9-77BDC4541167}" type="pres">
      <dgm:prSet presAssocID="{FD101520-F3AB-4FA9-AA7F-0A76FCF5A2C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DD2594D3-9040-4101-A0CD-B377755890F3}" type="pres">
      <dgm:prSet presAssocID="{E2DF5544-BB52-4D89-8C34-1A5780E12B0C}" presName="sibTrans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08BF7453-5939-45E0-87AC-4F40423F8106}" type="pres">
      <dgm:prSet presAssocID="{E2DF5544-BB52-4D89-8C34-1A5780E12B0C}" presName="connectorText" presStyleLbl="sibTrans2D1" presStyleIdx="2" presStyleCnt="5"/>
      <dgm:spPr/>
      <dgm:t>
        <a:bodyPr/>
        <a:lstStyle/>
        <a:p>
          <a:pPr rtl="1"/>
          <a:endParaRPr lang="fa-IR"/>
        </a:p>
      </dgm:t>
    </dgm:pt>
    <dgm:pt modelId="{420E1FC8-9F71-4D57-837A-8E84CD0512AE}" type="pres">
      <dgm:prSet presAssocID="{DA618DBE-E9FB-427A-97BE-19150BDEE5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5C338587-1F0A-4AEB-BF73-42F48189D97D}" type="pres">
      <dgm:prSet presAssocID="{2DD89168-C686-4FCC-B50E-27C6B1F4FCD9}" presName="sibTrans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C66734E7-CABC-4F05-B1A0-8CDB0ACA58D5}" type="pres">
      <dgm:prSet presAssocID="{2DD89168-C686-4FCC-B50E-27C6B1F4FCD9}" presName="connectorText" presStyleLbl="sibTrans2D1" presStyleIdx="3" presStyleCnt="5"/>
      <dgm:spPr/>
      <dgm:t>
        <a:bodyPr/>
        <a:lstStyle/>
        <a:p>
          <a:pPr rtl="1"/>
          <a:endParaRPr lang="fa-IR"/>
        </a:p>
      </dgm:t>
    </dgm:pt>
    <dgm:pt modelId="{4947FC48-CC55-41D4-8DE5-8735D1DF29F6}" type="pres">
      <dgm:prSet presAssocID="{C1DAC956-8084-4B9C-97CA-BAF4CFE130A2}" presName="node" presStyleLbl="node1" presStyleIdx="4" presStyleCnt="6" custScaleX="198914" custScaleY="85161" custLinFactNeighborX="-513" custLinFactNeighborY="-5057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F6F3E11-E4BD-4FCB-8A5A-1341A38E3C12}" type="pres">
      <dgm:prSet presAssocID="{5B3168E8-C23F-4EE0-A421-D8CD5A116DE0}" presName="sibTrans" presStyleLbl="sibTrans2D1" presStyleIdx="4" presStyleCnt="5"/>
      <dgm:spPr/>
      <dgm:t>
        <a:bodyPr/>
        <a:lstStyle/>
        <a:p>
          <a:pPr rtl="1"/>
          <a:endParaRPr lang="fa-IR"/>
        </a:p>
      </dgm:t>
    </dgm:pt>
    <dgm:pt modelId="{837C52E7-36DD-433E-9521-1310B274DCB4}" type="pres">
      <dgm:prSet presAssocID="{5B3168E8-C23F-4EE0-A421-D8CD5A116DE0}" presName="connectorText" presStyleLbl="sibTrans2D1" presStyleIdx="4" presStyleCnt="5"/>
      <dgm:spPr/>
      <dgm:t>
        <a:bodyPr/>
        <a:lstStyle/>
        <a:p>
          <a:pPr rtl="1"/>
          <a:endParaRPr lang="fa-IR"/>
        </a:p>
      </dgm:t>
    </dgm:pt>
    <dgm:pt modelId="{E6CD260D-C109-46D4-9DAD-A53DBC25B7D9}" type="pres">
      <dgm:prSet presAssocID="{E1584858-BAAA-43A3-865C-1D7207D6291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</dgm:ptLst>
  <dgm:cxnLst>
    <dgm:cxn modelId="{38F1D4C2-64F5-4D45-8CA1-BA9361CADC59}" type="presOf" srcId="{FD101520-F3AB-4FA9-AA7F-0A76FCF5A2C9}" destId="{2B895AAC-2C93-46EB-A9F9-77BDC4541167}" srcOrd="0" destOrd="0" presId="urn:microsoft.com/office/officeart/2005/8/layout/process2"/>
    <dgm:cxn modelId="{4D536685-3AAB-4804-8FF3-FDFDAB17F787}" type="presOf" srcId="{747293EB-FFDC-43E8-8939-1760F6F6BB5C}" destId="{8D46AB89-127D-4F77-8033-EA45C6551508}" srcOrd="0" destOrd="0" presId="urn:microsoft.com/office/officeart/2005/8/layout/process2"/>
    <dgm:cxn modelId="{8A6B0BE3-327E-4614-9875-ABEF93F9714E}" type="presOf" srcId="{E1584858-BAAA-43A3-865C-1D7207D62913}" destId="{E6CD260D-C109-46D4-9DAD-A53DBC25B7D9}" srcOrd="0" destOrd="0" presId="urn:microsoft.com/office/officeart/2005/8/layout/process2"/>
    <dgm:cxn modelId="{0C1DE216-B23B-40F6-B842-E62B046BD95E}" type="presOf" srcId="{2192BF6C-A4B0-42D1-89A8-5A58E86E8CA4}" destId="{A66F8810-CBBF-4D38-A117-121BFE8FE729}" srcOrd="1" destOrd="0" presId="urn:microsoft.com/office/officeart/2005/8/layout/process2"/>
    <dgm:cxn modelId="{6A379D9D-EFC4-4F08-9CCD-090F623066CF}" type="presOf" srcId="{0F387439-D2E5-4F8E-BD42-A723DD4A6A27}" destId="{399BF764-0124-4AD0-AB6F-9F00D7FF3D19}" srcOrd="0" destOrd="0" presId="urn:microsoft.com/office/officeart/2005/8/layout/process2"/>
    <dgm:cxn modelId="{FF2F9033-7F23-490F-8790-49295B5C4DCA}" type="presOf" srcId="{EDFDCC59-CEBD-4E4B-9549-DC27C2D06BD4}" destId="{25AC610B-AE51-4378-B5D7-2033AECD1A3B}" srcOrd="0" destOrd="0" presId="urn:microsoft.com/office/officeart/2005/8/layout/process2"/>
    <dgm:cxn modelId="{50E2C23D-534B-4463-94F5-773BD2C1A04A}" srcId="{747293EB-FFDC-43E8-8939-1760F6F6BB5C}" destId="{EDFDCC59-CEBD-4E4B-9549-DC27C2D06BD4}" srcOrd="1" destOrd="0" parTransId="{55DFF34B-043E-4CE3-83C4-1B1B4C05B548}" sibTransId="{A7D647C4-E628-4220-8FD8-23DD00B54703}"/>
    <dgm:cxn modelId="{BF588DDE-2032-434A-AC7E-579140D4B756}" type="presOf" srcId="{5B3168E8-C23F-4EE0-A421-D8CD5A116DE0}" destId="{3F6F3E11-E4BD-4FCB-8A5A-1341A38E3C12}" srcOrd="0" destOrd="0" presId="urn:microsoft.com/office/officeart/2005/8/layout/process2"/>
    <dgm:cxn modelId="{B088307C-ED2F-460F-8A06-4199EB9AF447}" type="presOf" srcId="{DA618DBE-E9FB-427A-97BE-19150BDEE5B5}" destId="{420E1FC8-9F71-4D57-837A-8E84CD0512AE}" srcOrd="0" destOrd="0" presId="urn:microsoft.com/office/officeart/2005/8/layout/process2"/>
    <dgm:cxn modelId="{5FDE0AEC-0998-46F1-AC76-2DEDF717B978}" type="presOf" srcId="{5B3168E8-C23F-4EE0-A421-D8CD5A116DE0}" destId="{837C52E7-36DD-433E-9521-1310B274DCB4}" srcOrd="1" destOrd="0" presId="urn:microsoft.com/office/officeart/2005/8/layout/process2"/>
    <dgm:cxn modelId="{458A2DCF-7299-4833-AD57-6FB74DD3B7C2}" type="presOf" srcId="{A7D647C4-E628-4220-8FD8-23DD00B54703}" destId="{843C4A12-84FF-48A5-8BCC-850E0C33538C}" srcOrd="0" destOrd="0" presId="urn:microsoft.com/office/officeart/2005/8/layout/process2"/>
    <dgm:cxn modelId="{0CA1010F-BC46-4352-BBA9-3563EE089CAA}" srcId="{747293EB-FFDC-43E8-8939-1760F6F6BB5C}" destId="{0F387439-D2E5-4F8E-BD42-A723DD4A6A27}" srcOrd="0" destOrd="0" parTransId="{E382961C-1463-457E-A38E-6A861E2DEB0E}" sibTransId="{2192BF6C-A4B0-42D1-89A8-5A58E86E8CA4}"/>
    <dgm:cxn modelId="{9F6B20BE-A479-47DD-BF2D-146F1EBA0195}" type="presOf" srcId="{2DD89168-C686-4FCC-B50E-27C6B1F4FCD9}" destId="{5C338587-1F0A-4AEB-BF73-42F48189D97D}" srcOrd="0" destOrd="0" presId="urn:microsoft.com/office/officeart/2005/8/layout/process2"/>
    <dgm:cxn modelId="{187E4C6D-7A08-4546-8489-A1AFEB049CF5}" srcId="{747293EB-FFDC-43E8-8939-1760F6F6BB5C}" destId="{FD101520-F3AB-4FA9-AA7F-0A76FCF5A2C9}" srcOrd="2" destOrd="0" parTransId="{6C3ABB09-5BCD-48B9-99FE-F792ECE8F9B6}" sibTransId="{E2DF5544-BB52-4D89-8C34-1A5780E12B0C}"/>
    <dgm:cxn modelId="{7B7EE30F-A923-45EC-B3A0-C0EFF16FC888}" srcId="{747293EB-FFDC-43E8-8939-1760F6F6BB5C}" destId="{E1584858-BAAA-43A3-865C-1D7207D62913}" srcOrd="5" destOrd="0" parTransId="{DE2FF307-7234-4B19-AC63-3C15B9A8136C}" sibTransId="{889707CF-6663-4A18-8F1D-0E739EEF0A9F}"/>
    <dgm:cxn modelId="{D29D14E5-EB10-4216-AEA0-8D8283AAF2DF}" type="presOf" srcId="{E2DF5544-BB52-4D89-8C34-1A5780E12B0C}" destId="{08BF7453-5939-45E0-87AC-4F40423F8106}" srcOrd="1" destOrd="0" presId="urn:microsoft.com/office/officeart/2005/8/layout/process2"/>
    <dgm:cxn modelId="{2CA56830-4C5B-4967-AC73-D99CA33C5282}" srcId="{747293EB-FFDC-43E8-8939-1760F6F6BB5C}" destId="{C1DAC956-8084-4B9C-97CA-BAF4CFE130A2}" srcOrd="4" destOrd="0" parTransId="{BA9C2C8C-2971-46BB-89DB-931A2B172875}" sibTransId="{5B3168E8-C23F-4EE0-A421-D8CD5A116DE0}"/>
    <dgm:cxn modelId="{1DB251EC-4F9E-4453-992F-B519EC21C304}" srcId="{747293EB-FFDC-43E8-8939-1760F6F6BB5C}" destId="{DA618DBE-E9FB-427A-97BE-19150BDEE5B5}" srcOrd="3" destOrd="0" parTransId="{B881B05D-6CCC-47CB-8ACB-4A33DD58D67D}" sibTransId="{2DD89168-C686-4FCC-B50E-27C6B1F4FCD9}"/>
    <dgm:cxn modelId="{612830BF-A2FF-4B57-869A-D8C2AAA4A548}" type="presOf" srcId="{2DD89168-C686-4FCC-B50E-27C6B1F4FCD9}" destId="{C66734E7-CABC-4F05-B1A0-8CDB0ACA58D5}" srcOrd="1" destOrd="0" presId="urn:microsoft.com/office/officeart/2005/8/layout/process2"/>
    <dgm:cxn modelId="{319E92B9-69F7-4A0E-96E4-395C73560B2C}" type="presOf" srcId="{A7D647C4-E628-4220-8FD8-23DD00B54703}" destId="{8A7DD1A3-60E0-41B0-A38E-D68765E8579D}" srcOrd="1" destOrd="0" presId="urn:microsoft.com/office/officeart/2005/8/layout/process2"/>
    <dgm:cxn modelId="{A15B9ADE-BF0F-4222-8555-A71756783DF6}" type="presOf" srcId="{C1DAC956-8084-4B9C-97CA-BAF4CFE130A2}" destId="{4947FC48-CC55-41D4-8DE5-8735D1DF29F6}" srcOrd="0" destOrd="0" presId="urn:microsoft.com/office/officeart/2005/8/layout/process2"/>
    <dgm:cxn modelId="{2DC27B1F-2B3E-436A-A00E-7373C24317F5}" type="presOf" srcId="{2192BF6C-A4B0-42D1-89A8-5A58E86E8CA4}" destId="{EF99451F-3E4C-49C9-B98C-DAB059A9B5F8}" srcOrd="0" destOrd="0" presId="urn:microsoft.com/office/officeart/2005/8/layout/process2"/>
    <dgm:cxn modelId="{2E8DDFF1-EEEB-4F6B-BE08-268B5A47F59A}" type="presOf" srcId="{E2DF5544-BB52-4D89-8C34-1A5780E12B0C}" destId="{DD2594D3-9040-4101-A0CD-B377755890F3}" srcOrd="0" destOrd="0" presId="urn:microsoft.com/office/officeart/2005/8/layout/process2"/>
    <dgm:cxn modelId="{0A165C5E-5437-4105-92F1-8F515A22A5F0}" type="presParOf" srcId="{8D46AB89-127D-4F77-8033-EA45C6551508}" destId="{399BF764-0124-4AD0-AB6F-9F00D7FF3D19}" srcOrd="0" destOrd="0" presId="urn:microsoft.com/office/officeart/2005/8/layout/process2"/>
    <dgm:cxn modelId="{B84010AD-965E-4EF3-AC80-055991228681}" type="presParOf" srcId="{8D46AB89-127D-4F77-8033-EA45C6551508}" destId="{EF99451F-3E4C-49C9-B98C-DAB059A9B5F8}" srcOrd="1" destOrd="0" presId="urn:microsoft.com/office/officeart/2005/8/layout/process2"/>
    <dgm:cxn modelId="{4B895801-9C33-45C3-A394-69849D48D070}" type="presParOf" srcId="{EF99451F-3E4C-49C9-B98C-DAB059A9B5F8}" destId="{A66F8810-CBBF-4D38-A117-121BFE8FE729}" srcOrd="0" destOrd="0" presId="urn:microsoft.com/office/officeart/2005/8/layout/process2"/>
    <dgm:cxn modelId="{13ABF468-14C4-452C-808A-4F8089585EB3}" type="presParOf" srcId="{8D46AB89-127D-4F77-8033-EA45C6551508}" destId="{25AC610B-AE51-4378-B5D7-2033AECD1A3B}" srcOrd="2" destOrd="0" presId="urn:microsoft.com/office/officeart/2005/8/layout/process2"/>
    <dgm:cxn modelId="{E97BF73C-407F-42AE-873C-CF82C250AD63}" type="presParOf" srcId="{8D46AB89-127D-4F77-8033-EA45C6551508}" destId="{843C4A12-84FF-48A5-8BCC-850E0C33538C}" srcOrd="3" destOrd="0" presId="urn:microsoft.com/office/officeart/2005/8/layout/process2"/>
    <dgm:cxn modelId="{F62CD027-1315-4A4B-8A42-09D63FA1213C}" type="presParOf" srcId="{843C4A12-84FF-48A5-8BCC-850E0C33538C}" destId="{8A7DD1A3-60E0-41B0-A38E-D68765E8579D}" srcOrd="0" destOrd="0" presId="urn:microsoft.com/office/officeart/2005/8/layout/process2"/>
    <dgm:cxn modelId="{3254935C-01EC-419F-99E6-A4446B6CFFA5}" type="presParOf" srcId="{8D46AB89-127D-4F77-8033-EA45C6551508}" destId="{2B895AAC-2C93-46EB-A9F9-77BDC4541167}" srcOrd="4" destOrd="0" presId="urn:microsoft.com/office/officeart/2005/8/layout/process2"/>
    <dgm:cxn modelId="{ADDDF822-2EC1-49A7-A240-FA3EBCEC1104}" type="presParOf" srcId="{8D46AB89-127D-4F77-8033-EA45C6551508}" destId="{DD2594D3-9040-4101-A0CD-B377755890F3}" srcOrd="5" destOrd="0" presId="urn:microsoft.com/office/officeart/2005/8/layout/process2"/>
    <dgm:cxn modelId="{BC3D5136-8C7C-4951-AD29-50ECBB15946A}" type="presParOf" srcId="{DD2594D3-9040-4101-A0CD-B377755890F3}" destId="{08BF7453-5939-45E0-87AC-4F40423F8106}" srcOrd="0" destOrd="0" presId="urn:microsoft.com/office/officeart/2005/8/layout/process2"/>
    <dgm:cxn modelId="{70F5861E-D3A4-4316-A9D1-76C537595068}" type="presParOf" srcId="{8D46AB89-127D-4F77-8033-EA45C6551508}" destId="{420E1FC8-9F71-4D57-837A-8E84CD0512AE}" srcOrd="6" destOrd="0" presId="urn:microsoft.com/office/officeart/2005/8/layout/process2"/>
    <dgm:cxn modelId="{3993E7DA-0CDF-4855-8B60-766DDAB62374}" type="presParOf" srcId="{8D46AB89-127D-4F77-8033-EA45C6551508}" destId="{5C338587-1F0A-4AEB-BF73-42F48189D97D}" srcOrd="7" destOrd="0" presId="urn:microsoft.com/office/officeart/2005/8/layout/process2"/>
    <dgm:cxn modelId="{A9837A49-D15F-42E0-B693-69D1405FA19B}" type="presParOf" srcId="{5C338587-1F0A-4AEB-BF73-42F48189D97D}" destId="{C66734E7-CABC-4F05-B1A0-8CDB0ACA58D5}" srcOrd="0" destOrd="0" presId="urn:microsoft.com/office/officeart/2005/8/layout/process2"/>
    <dgm:cxn modelId="{9B259783-5E57-4EBD-9608-D8E4066BB4A9}" type="presParOf" srcId="{8D46AB89-127D-4F77-8033-EA45C6551508}" destId="{4947FC48-CC55-41D4-8DE5-8735D1DF29F6}" srcOrd="8" destOrd="0" presId="urn:microsoft.com/office/officeart/2005/8/layout/process2"/>
    <dgm:cxn modelId="{FB1945E5-DB78-4B8D-99FB-9C2FC92ED763}" type="presParOf" srcId="{8D46AB89-127D-4F77-8033-EA45C6551508}" destId="{3F6F3E11-E4BD-4FCB-8A5A-1341A38E3C12}" srcOrd="9" destOrd="0" presId="urn:microsoft.com/office/officeart/2005/8/layout/process2"/>
    <dgm:cxn modelId="{11AF7BC6-1DA1-40B1-8D57-B2D29AAD55D3}" type="presParOf" srcId="{3F6F3E11-E4BD-4FCB-8A5A-1341A38E3C12}" destId="{837C52E7-36DD-433E-9521-1310B274DCB4}" srcOrd="0" destOrd="0" presId="urn:microsoft.com/office/officeart/2005/8/layout/process2"/>
    <dgm:cxn modelId="{24C76D5C-DF2F-4224-89B2-B765B573396A}" type="presParOf" srcId="{8D46AB89-127D-4F77-8033-EA45C6551508}" destId="{E6CD260D-C109-46D4-9DAD-A53DBC25B7D9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0C5F1-35C9-40C9-A9B1-9D663FCADE4E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B7420-F888-4BC4-9C0B-85E62ED56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79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538AC-D19F-4124-9BDA-BBAEB7E134EA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B80FB-84C7-46B3-BE17-49D800B96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48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26046" y="4948238"/>
            <a:ext cx="4608512" cy="367833"/>
          </a:xfrm>
        </p:spPr>
        <p:txBody>
          <a:bodyPr>
            <a:noAutofit/>
          </a:bodyPr>
          <a:lstStyle>
            <a:lvl1pPr marL="0" indent="0" algn="ctr" rtl="1">
              <a:spcBef>
                <a:spcPts val="0"/>
              </a:spcBef>
              <a:buNone/>
              <a:defRPr sz="2000" b="1">
                <a:solidFill>
                  <a:srgbClr val="5A2781"/>
                </a:solidFill>
                <a:cs typeface="B Tabassom" panose="00000400000000000000" pitchFamily="2" charset="-78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95439" y="5316071"/>
            <a:ext cx="3873500" cy="394774"/>
          </a:xfrm>
        </p:spPr>
        <p:txBody>
          <a:bodyPr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1600" b="1">
                <a:solidFill>
                  <a:srgbClr val="5A2781"/>
                </a:solidFill>
                <a:cs typeface="B Shiraz" panose="00000400000000000000" pitchFamily="2" charset="-78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77193" y="2861789"/>
            <a:ext cx="5506217" cy="1655762"/>
          </a:xfrm>
        </p:spPr>
        <p:txBody>
          <a:bodyPr anchor="ctr">
            <a:normAutofit/>
          </a:bodyPr>
          <a:lstStyle>
            <a:lvl1pPr marL="0" indent="0" algn="ctr" rtl="1">
              <a:spcBef>
                <a:spcPts val="0"/>
              </a:spcBef>
              <a:buNone/>
              <a:defRPr sz="3600" b="1">
                <a:solidFill>
                  <a:srgbClr val="003576"/>
                </a:solidFill>
                <a:cs typeface="B Shiraz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a-IR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84972AC-29B7-45C5-93C0-9736912FC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6" y="1097062"/>
            <a:ext cx="3092112" cy="1316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39054" y="1005051"/>
            <a:ext cx="6857999" cy="48478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65BC2E8B-7931-413C-85EF-A891AD466D72}"/>
              </a:ext>
            </a:extLst>
          </p:cNvPr>
          <p:cNvSpPr/>
          <p:nvPr userDrawn="1"/>
        </p:nvSpPr>
        <p:spPr>
          <a:xfrm>
            <a:off x="538057" y="1051560"/>
            <a:ext cx="7789387" cy="4874300"/>
          </a:xfrm>
          <a:prstGeom prst="rect">
            <a:avLst/>
          </a:prstGeom>
          <a:noFill/>
          <a:ln w="28575">
            <a:solidFill>
              <a:srgbClr val="41BF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B24B6459-0C26-4807-ABD2-CEA113544F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0574" y="1541929"/>
            <a:ext cx="5396912" cy="3784008"/>
          </a:xfrm>
        </p:spPr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54371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9363" cy="685800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3311691" y="2564904"/>
            <a:ext cx="8880309" cy="1728192"/>
          </a:xfrm>
          <a:prstGeom prst="rect">
            <a:avLst/>
          </a:prstGeom>
          <a:solidFill>
            <a:srgbClr val="9BDFD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67DDBCE0-5335-4926-AB19-E3A892931A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1049717" y="1400098"/>
            <a:ext cx="3974251" cy="397425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97355" y="1693022"/>
            <a:ext cx="6604573" cy="63143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rtl="1">
              <a:buNone/>
              <a:defRPr sz="3200" b="1" spc="-150" baseline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B Tabassom" panose="00000400000000000000" pitchFamily="2" charset="-78"/>
              </a:defRPr>
            </a:lvl1pPr>
          </a:lstStyle>
          <a:p>
            <a:pPr lvl="0"/>
            <a:r>
              <a:rPr lang="fa-IR" altLang="ko-KR" dirty="0"/>
              <a:t>عنوان اصلی اسلاید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22471" y="3236978"/>
            <a:ext cx="7052841" cy="38404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rtl="1">
              <a:buNone/>
              <a:defRPr sz="2200" b="1" spc="-150" baseline="0">
                <a:solidFill>
                  <a:schemeClr val="tx2">
                    <a:lumMod val="50000"/>
                  </a:schemeClr>
                </a:solidFill>
                <a:latin typeface="Iranian Sans" panose="01000500000000020002" pitchFamily="2" charset="-78"/>
                <a:cs typeface="Iranian Sans" panose="01000500000000020002" pitchFamily="2" charset="-78"/>
              </a:defRPr>
            </a:lvl1pPr>
          </a:lstStyle>
          <a:p>
            <a:pPr lvl="0"/>
            <a:r>
              <a:rPr lang="fa-IR" altLang="ko-KR" dirty="0"/>
              <a:t>متن خود را اینجا بنویسید</a:t>
            </a:r>
            <a:endParaRPr lang="en-US" altLang="ko-KR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023971" y="4375231"/>
            <a:ext cx="6452173" cy="24827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 rtl="1">
              <a:buNone/>
              <a:defRPr sz="1600" b="1" baseline="0">
                <a:solidFill>
                  <a:schemeClr val="tx2">
                    <a:lumMod val="75000"/>
                  </a:schemeClr>
                </a:solidFill>
                <a:latin typeface="Iranian Sans" panose="01000500000000020002" pitchFamily="2" charset="-78"/>
                <a:cs typeface="B Roya" panose="00000400000000000000" pitchFamily="2" charset="-78"/>
              </a:defRPr>
            </a:lvl1pPr>
          </a:lstStyle>
          <a:p>
            <a:pPr lvl="0"/>
            <a:r>
              <a:rPr lang="fa-IR" altLang="ko-KR" dirty="0"/>
              <a:t>متن خود را اینجا بنویسید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4482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2">
            <a:extLst>
              <a:ext uri="{FF2B5EF4-FFF2-40B4-BE49-F238E27FC236}">
                <a16:creationId xmlns="" xmlns:a16="http://schemas.microsoft.com/office/drawing/2014/main" id="{354E6C71-E39C-4CF7-BDBA-5F344B117D6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95449" y="1436224"/>
            <a:ext cx="1116000" cy="1116000"/>
          </a:xfrm>
          <a:prstGeom prst="ellipse">
            <a:avLst/>
          </a:prstGeom>
          <a:ln w="38100">
            <a:solidFill>
              <a:srgbClr val="00D5D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="" xmlns:a16="http://schemas.microsoft.com/office/drawing/2014/main" id="{81AA1D89-0021-44F7-A7A4-0A749B63362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795449" y="3539776"/>
            <a:ext cx="1116000" cy="1116000"/>
          </a:xfrm>
          <a:prstGeom prst="ellipse">
            <a:avLst/>
          </a:prstGeom>
          <a:ln w="38100">
            <a:solidFill>
              <a:srgbClr val="0083E6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2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5E71CC47-41AC-4466-B79A-11CB4D45D87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163345" y="1994224"/>
            <a:ext cx="2628000" cy="0"/>
          </a:xfrm>
          <a:prstGeom prst="line">
            <a:avLst/>
          </a:prstGeom>
          <a:ln w="28575">
            <a:solidFill>
              <a:srgbClr val="00D5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B453254-AF13-4222-90A5-D9E2246CC388}"/>
              </a:ext>
            </a:extLst>
          </p:cNvPr>
          <p:cNvCxnSpPr>
            <a:cxnSpLocks/>
          </p:cNvCxnSpPr>
          <p:nvPr userDrawn="1"/>
        </p:nvCxnSpPr>
        <p:spPr>
          <a:xfrm flipH="1">
            <a:off x="6163345" y="4116896"/>
            <a:ext cx="2628000" cy="0"/>
          </a:xfrm>
          <a:prstGeom prst="line">
            <a:avLst/>
          </a:prstGeom>
          <a:ln w="28575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540CB906-BECD-47DA-A50C-7277F4D8946E}"/>
              </a:ext>
            </a:extLst>
          </p:cNvPr>
          <p:cNvSpPr/>
          <p:nvPr userDrawn="1"/>
        </p:nvSpPr>
        <p:spPr>
          <a:xfrm>
            <a:off x="5994468" y="4048880"/>
            <a:ext cx="155448" cy="137984"/>
          </a:xfrm>
          <a:prstGeom prst="ellipse">
            <a:avLst/>
          </a:prstGeom>
          <a:noFill/>
          <a:ln w="28575">
            <a:solidFill>
              <a:srgbClr val="0083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68811BBC-0594-489B-AB0B-BA853F34A360}"/>
              </a:ext>
            </a:extLst>
          </p:cNvPr>
          <p:cNvSpPr/>
          <p:nvPr userDrawn="1"/>
        </p:nvSpPr>
        <p:spPr>
          <a:xfrm>
            <a:off x="5994468" y="1926457"/>
            <a:ext cx="155448" cy="137984"/>
          </a:xfrm>
          <a:prstGeom prst="ellipse">
            <a:avLst/>
          </a:prstGeom>
          <a:noFill/>
          <a:ln w="28575">
            <a:solidFill>
              <a:srgbClr val="00D5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69628A34-68AD-4029-8169-A3E35B9AF63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9911449" y="3047777"/>
            <a:ext cx="1545982" cy="16511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Bracket 3">
            <a:extLst>
              <a:ext uri="{FF2B5EF4-FFF2-40B4-BE49-F238E27FC236}">
                <a16:creationId xmlns="" xmlns:a16="http://schemas.microsoft.com/office/drawing/2014/main" id="{02AEDAE8-D5A7-4F2B-8258-3545CD69D1D6}"/>
              </a:ext>
            </a:extLst>
          </p:cNvPr>
          <p:cNvSpPr/>
          <p:nvPr userDrawn="1"/>
        </p:nvSpPr>
        <p:spPr>
          <a:xfrm>
            <a:off x="9930384" y="1994224"/>
            <a:ext cx="216000" cy="2054655"/>
          </a:xfrm>
          <a:prstGeom prst="rightBracket">
            <a:avLst>
              <a:gd name="adj" fmla="val 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065FB01-F21D-42E6-93DF-FF017D21C2F4}"/>
              </a:ext>
            </a:extLst>
          </p:cNvPr>
          <p:cNvSpPr/>
          <p:nvPr userDrawn="1"/>
        </p:nvSpPr>
        <p:spPr>
          <a:xfrm>
            <a:off x="11349431" y="2851329"/>
            <a:ext cx="216000" cy="216000"/>
          </a:xfrm>
          <a:prstGeom prst="rect">
            <a:avLst/>
          </a:prstGeom>
          <a:noFill/>
          <a:ln w="19050"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Slide Number Placeholder 4"/>
          <p:cNvSpPr txBox="1">
            <a:spLocks/>
          </p:cNvSpPr>
          <p:nvPr userDrawn="1"/>
        </p:nvSpPr>
        <p:spPr>
          <a:xfrm>
            <a:off x="11685562" y="6280700"/>
            <a:ext cx="48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0" eaLnBrk="1" latinLnBrk="0" hangingPunct="1">
              <a:defRPr sz="14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B Shiraz" panose="00000400000000000000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72B45-9975-4070-BE8F-316D2215A3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08432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825765" y="3857023"/>
            <a:ext cx="5722070" cy="1655762"/>
          </a:xfrm>
        </p:spPr>
        <p:txBody>
          <a:bodyPr anchor="ctr">
            <a:normAutofit/>
          </a:bodyPr>
          <a:lstStyle>
            <a:lvl1pPr marL="0" indent="0" algn="ctr" rtl="1">
              <a:lnSpc>
                <a:spcPct val="100000"/>
              </a:lnSpc>
              <a:spcBef>
                <a:spcPts val="0"/>
              </a:spcBef>
              <a:buNone/>
              <a:defRPr sz="4400" b="1" baseline="0">
                <a:solidFill>
                  <a:srgbClr val="003576"/>
                </a:solidFill>
                <a:cs typeface="2  Shiraz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a-I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-1005052" y="1005053"/>
            <a:ext cx="6857999" cy="48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898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39E0F2A-7B00-4645-8A8B-5D902B8F115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812281" y="5077275"/>
            <a:ext cx="5046210" cy="683649"/>
          </a:xfrm>
        </p:spPr>
        <p:txBody>
          <a:bodyPr anchor="ctr"/>
          <a:lstStyle>
            <a:lvl1pPr marL="0" indent="0" algn="r" rtl="1">
              <a:buNone/>
              <a:defRPr b="1">
                <a:cs typeface="B Shiraz" panose="00000400000000000000" pitchFamily="2" charset="-78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918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42638" y="0"/>
            <a:ext cx="6849363" cy="6858000"/>
          </a:xfrm>
          <a:prstGeom prst="rect">
            <a:avLst/>
          </a:prstGeom>
        </p:spPr>
      </p:pic>
      <p:sp>
        <p:nvSpPr>
          <p:cNvPr id="13" name="Flowchart: Manual Input 11"/>
          <p:cNvSpPr/>
          <p:nvPr userDrawn="1"/>
        </p:nvSpPr>
        <p:spPr>
          <a:xfrm rot="16200000">
            <a:off x="8026695" y="165457"/>
            <a:ext cx="1584000" cy="6746611"/>
          </a:xfrm>
          <a:prstGeom prst="rect">
            <a:avLst/>
          </a:prstGeom>
          <a:solidFill>
            <a:srgbClr val="2D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ardrop 13"/>
          <p:cNvSpPr/>
          <p:nvPr userDrawn="1"/>
        </p:nvSpPr>
        <p:spPr>
          <a:xfrm rot="13749518">
            <a:off x="4762211" y="2746761"/>
            <a:ext cx="1584000" cy="1584000"/>
          </a:xfrm>
          <a:prstGeom prst="teardrop">
            <a:avLst>
              <a:gd name="adj" fmla="val 102355"/>
            </a:avLst>
          </a:prstGeom>
          <a:solidFill>
            <a:srgbClr val="2D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Manual Input 7"/>
          <p:cNvSpPr/>
          <p:nvPr userDrawn="1"/>
        </p:nvSpPr>
        <p:spPr>
          <a:xfrm rot="16200000">
            <a:off x="8512695" y="418010"/>
            <a:ext cx="612000" cy="6746611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881198" y="2777052"/>
            <a:ext cx="5326315" cy="761711"/>
          </a:xfrm>
        </p:spPr>
        <p:txBody>
          <a:bodyPr>
            <a:noAutofit/>
          </a:bodyPr>
          <a:lstStyle>
            <a:lvl1pPr algn="ctr" rtl="1">
              <a:defRPr sz="3200" b="1" spc="-150" baseline="0">
                <a:solidFill>
                  <a:schemeClr val="bg1"/>
                </a:solidFill>
                <a:latin typeface="Iranian Sans" panose="01000500000000020002" pitchFamily="2" charset="-78"/>
                <a:cs typeface="Iranian Sans" panose="01000500000000020002" pitchFamily="2" charset="-78"/>
              </a:defRPr>
            </a:lvl1pPr>
          </a:lstStyle>
          <a:p>
            <a:r>
              <a:rPr lang="fa-IR" dirty="0"/>
              <a:t>عنوان بخش</a:t>
            </a:r>
          </a:p>
        </p:txBody>
      </p:sp>
      <p:sp>
        <p:nvSpPr>
          <p:cNvPr id="16" name="Teardrop 15"/>
          <p:cNvSpPr/>
          <p:nvPr userDrawn="1"/>
        </p:nvSpPr>
        <p:spPr>
          <a:xfrm rot="13749518">
            <a:off x="5139389" y="3488538"/>
            <a:ext cx="612000" cy="612000"/>
          </a:xfrm>
          <a:prstGeom prst="teardrop">
            <a:avLst>
              <a:gd name="adj" fmla="val 102355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87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39E0F2A-7B00-4645-8A8B-5D902B8F115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7021306" cy="6858000"/>
          </a:xfrm>
          <a:custGeom>
            <a:avLst/>
            <a:gdLst>
              <a:gd name="connsiteX0" fmla="*/ 2283008 w 7021306"/>
              <a:gd name="connsiteY0" fmla="*/ 0 h 6858000"/>
              <a:gd name="connsiteX1" fmla="*/ 5578147 w 7021306"/>
              <a:gd name="connsiteY1" fmla="*/ 0 h 6858000"/>
              <a:gd name="connsiteX2" fmla="*/ 5677141 w 7021306"/>
              <a:gd name="connsiteY2" fmla="*/ 133194 h 6858000"/>
              <a:gd name="connsiteX3" fmla="*/ 6761257 w 7021306"/>
              <a:gd name="connsiteY3" fmla="*/ 2432079 h 6858000"/>
              <a:gd name="connsiteX4" fmla="*/ 6630392 w 7021306"/>
              <a:gd name="connsiteY4" fmla="*/ 6734299 h 6858000"/>
              <a:gd name="connsiteX5" fmla="*/ 6584892 w 7021306"/>
              <a:gd name="connsiteY5" fmla="*/ 6858000 h 6858000"/>
              <a:gd name="connsiteX6" fmla="*/ 4113238 w 7021306"/>
              <a:gd name="connsiteY6" fmla="*/ 6858000 h 6858000"/>
              <a:gd name="connsiteX7" fmla="*/ 4196319 w 7021306"/>
              <a:gd name="connsiteY7" fmla="*/ 6706660 h 6858000"/>
              <a:gd name="connsiteX8" fmla="*/ 4584301 w 7021306"/>
              <a:gd name="connsiteY8" fmla="*/ 3027147 h 6858000"/>
              <a:gd name="connsiteX9" fmla="*/ 2378541 w 7021306"/>
              <a:gd name="connsiteY9" fmla="*/ 56629 h 6858000"/>
              <a:gd name="connsiteX10" fmla="*/ 0 w 7021306"/>
              <a:gd name="connsiteY10" fmla="*/ 0 h 6858000"/>
              <a:gd name="connsiteX11" fmla="*/ 1808722 w 7021306"/>
              <a:gd name="connsiteY11" fmla="*/ 0 h 6858000"/>
              <a:gd name="connsiteX12" fmla="*/ 1938123 w 7021306"/>
              <a:gd name="connsiteY12" fmla="*/ 67739 h 6858000"/>
              <a:gd name="connsiteX13" fmla="*/ 3811932 w 7021306"/>
              <a:gd name="connsiteY13" fmla="*/ 6797506 h 6858000"/>
              <a:gd name="connsiteX14" fmla="*/ 3775742 w 7021306"/>
              <a:gd name="connsiteY14" fmla="*/ 6858000 h 6858000"/>
              <a:gd name="connsiteX15" fmla="*/ 0 w 7021306"/>
              <a:gd name="connsiteY1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021306" h="6858000">
                <a:moveTo>
                  <a:pt x="2283008" y="0"/>
                </a:moveTo>
                <a:lnTo>
                  <a:pt x="5578147" y="0"/>
                </a:lnTo>
                <a:lnTo>
                  <a:pt x="5677141" y="133194"/>
                </a:lnTo>
                <a:cubicBezTo>
                  <a:pt x="6164665" y="824085"/>
                  <a:pt x="6533943" y="1600487"/>
                  <a:pt x="6761257" y="2432079"/>
                </a:cubicBezTo>
                <a:cubicBezTo>
                  <a:pt x="7150940" y="3857666"/>
                  <a:pt x="7098929" y="5355837"/>
                  <a:pt x="6630392" y="6734299"/>
                </a:cubicBezTo>
                <a:lnTo>
                  <a:pt x="6584892" y="6858000"/>
                </a:lnTo>
                <a:lnTo>
                  <a:pt x="4113238" y="6858000"/>
                </a:lnTo>
                <a:lnTo>
                  <a:pt x="4196319" y="6706660"/>
                </a:lnTo>
                <a:cubicBezTo>
                  <a:pt x="4781116" y="5575056"/>
                  <a:pt x="4921795" y="4261812"/>
                  <a:pt x="4584301" y="3027147"/>
                </a:cubicBezTo>
                <a:cubicBezTo>
                  <a:pt x="4246807" y="1792482"/>
                  <a:pt x="3457656" y="733405"/>
                  <a:pt x="2378541" y="56629"/>
                </a:cubicBezTo>
                <a:close/>
                <a:moveTo>
                  <a:pt x="0" y="0"/>
                </a:moveTo>
                <a:lnTo>
                  <a:pt x="1808722" y="0"/>
                </a:lnTo>
                <a:lnTo>
                  <a:pt x="1938123" y="67739"/>
                </a:lnTo>
                <a:cubicBezTo>
                  <a:pt x="4313935" y="1408675"/>
                  <a:pt x="5152868" y="4421694"/>
                  <a:pt x="3811932" y="6797506"/>
                </a:cubicBezTo>
                <a:lnTo>
                  <a:pt x="37757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021306" y="4476819"/>
            <a:ext cx="4837185" cy="1533837"/>
          </a:xfrm>
        </p:spPr>
        <p:txBody>
          <a:bodyPr anchor="ctr">
            <a:normAutofit/>
          </a:bodyPr>
          <a:lstStyle>
            <a:lvl1pPr marL="0" indent="0" algn="r" rtl="1">
              <a:lnSpc>
                <a:spcPct val="170000"/>
              </a:lnSpc>
              <a:buNone/>
              <a:defRPr sz="1800" b="1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defRPr>
            </a:lvl1pPr>
          </a:lstStyle>
          <a:p>
            <a:pPr lvl="0"/>
            <a:r>
              <a:rPr lang="fa-IR" dirty="0"/>
              <a:t>عنوان بخش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49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25506"/>
          </a:xfrm>
          <a:prstGeom prst="rect">
            <a:avLst/>
          </a:prstGeom>
          <a:solidFill>
            <a:srgbClr val="009999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64" y="6384493"/>
            <a:ext cx="487218" cy="365125"/>
          </a:xfrm>
        </p:spPr>
        <p:txBody>
          <a:bodyPr/>
          <a:lstStyle>
            <a:lvl1pPr>
              <a:defRPr sz="1400" b="1">
                <a:solidFill>
                  <a:schemeClr val="bg1">
                    <a:lumMod val="65000"/>
                  </a:schemeClr>
                </a:solidFill>
                <a:cs typeface="B Shiraz" panose="00000400000000000000" pitchFamily="2" charset="-78"/>
              </a:defRPr>
            </a:lvl1pPr>
          </a:lstStyle>
          <a:p>
            <a:fld id="{C9172B45-9975-4070-BE8F-316D2215A3A5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47" y="5880847"/>
            <a:ext cx="752935" cy="784649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7484190" y="560995"/>
            <a:ext cx="4707810" cy="686373"/>
            <a:chOff x="7484190" y="560995"/>
            <a:chExt cx="4707810" cy="686373"/>
          </a:xfrm>
        </p:grpSpPr>
        <p:sp>
          <p:nvSpPr>
            <p:cNvPr id="17" name="Rectangle 16"/>
            <p:cNvSpPr/>
            <p:nvPr userDrawn="1"/>
          </p:nvSpPr>
          <p:spPr>
            <a:xfrm>
              <a:off x="7840521" y="563368"/>
              <a:ext cx="4351479" cy="6840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ardrop 22"/>
            <p:cNvSpPr/>
            <p:nvPr userDrawn="1"/>
          </p:nvSpPr>
          <p:spPr>
            <a:xfrm rot="13411927">
              <a:off x="7484190" y="560995"/>
              <a:ext cx="684000" cy="684000"/>
            </a:xfrm>
            <a:prstGeom prst="teardrop">
              <a:avLst>
                <a:gd name="adj" fmla="val 102355"/>
              </a:avLst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7978588" y="522140"/>
            <a:ext cx="3971365" cy="761711"/>
          </a:xfrm>
        </p:spPr>
        <p:txBody>
          <a:bodyPr>
            <a:noAutofit/>
          </a:bodyPr>
          <a:lstStyle>
            <a:lvl1pPr algn="r" rtl="1">
              <a:defRPr sz="3200" b="1" baseline="0">
                <a:solidFill>
                  <a:schemeClr val="bg1"/>
                </a:solidFill>
                <a:cs typeface="B Tabassom" panose="00000400000000000000" pitchFamily="2" charset="-78"/>
              </a:defRPr>
            </a:lvl1pPr>
          </a:lstStyle>
          <a:p>
            <a:r>
              <a:rPr lang="fa-IR" dirty="0"/>
              <a:t>عنوان اصلی اسلاید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947728" y="6384493"/>
            <a:ext cx="3269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rPr>
              <a:t>فرآیند اعطای پژوهانه در مراکز نوآوری دانشگاهی</a:t>
            </a:r>
            <a:endParaRPr lang="en-US" sz="1200" b="1" spc="-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01713" y="709176"/>
            <a:ext cx="4670425" cy="574675"/>
          </a:xfrm>
        </p:spPr>
        <p:txBody>
          <a:bodyPr>
            <a:normAutofit/>
          </a:bodyPr>
          <a:lstStyle>
            <a:lvl1pPr marL="0" indent="0" algn="r" rtl="1">
              <a:spcBef>
                <a:spcPts val="0"/>
              </a:spcBef>
              <a:buNone/>
              <a:defRPr sz="2000" b="1" baseline="0">
                <a:solidFill>
                  <a:schemeClr val="accent3">
                    <a:lumMod val="75000"/>
                  </a:schemeClr>
                </a:solidFill>
                <a:latin typeface="Iranian Sans" panose="01000500000000020002" pitchFamily="2" charset="-78"/>
                <a:cs typeface="Iranian Sans" panose="01000500000000020002" pitchFamily="2" charset="-78"/>
              </a:defRPr>
            </a:lvl1pPr>
          </a:lstStyle>
          <a:p>
            <a:pPr lvl="0"/>
            <a:r>
              <a:rPr lang="fa-IR" dirty="0"/>
              <a:t>عنوان فرعی اسلاید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53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49363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47" y="5784301"/>
            <a:ext cx="752935" cy="88119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498540" y="6384493"/>
            <a:ext cx="274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rPr>
              <a:t>مراکز نوآوری دانشگاهی</a:t>
            </a:r>
            <a:endParaRPr lang="en-US" sz="1200" b="1" spc="-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64" y="6384493"/>
            <a:ext cx="487218" cy="365125"/>
          </a:xfrm>
        </p:spPr>
        <p:txBody>
          <a:bodyPr/>
          <a:lstStyle>
            <a:lvl1pPr>
              <a:defRPr sz="1400" b="1">
                <a:solidFill>
                  <a:schemeClr val="bg1">
                    <a:lumMod val="65000"/>
                  </a:schemeClr>
                </a:solidFill>
                <a:cs typeface="B Shiraz" panose="00000400000000000000" pitchFamily="2" charset="-78"/>
              </a:defRPr>
            </a:lvl1pPr>
          </a:lstStyle>
          <a:p>
            <a:fld id="{C9172B45-9975-4070-BE8F-316D2215A3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69504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42637" y="0"/>
            <a:ext cx="6849363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799295" y="592418"/>
            <a:ext cx="3594754" cy="868363"/>
          </a:xfrm>
        </p:spPr>
        <p:txBody>
          <a:bodyPr>
            <a:normAutofit/>
          </a:bodyPr>
          <a:lstStyle>
            <a:lvl1pPr marL="0" indent="0" algn="r" rtl="1">
              <a:spcBef>
                <a:spcPts val="0"/>
              </a:spcBef>
              <a:buNone/>
              <a:defRPr sz="3200" b="1">
                <a:latin typeface="Iranian Sans" panose="01000500000000020002" pitchFamily="2" charset="-78"/>
                <a:cs typeface="B Tabassom" panose="00000400000000000000" pitchFamily="2" charset="-78"/>
              </a:defRPr>
            </a:lvl1pPr>
          </a:lstStyle>
          <a:p>
            <a:pPr lvl="0"/>
            <a:r>
              <a:rPr lang="fa-IR" dirty="0"/>
              <a:t>عنوان اصلی اسلاید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105264" y="6384493"/>
            <a:ext cx="48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a-IR"/>
            </a:defPPr>
            <a:lvl1pPr marL="0" algn="l" defTabSz="914400" rtl="0" eaLnBrk="1" latinLnBrk="0" hangingPunct="1">
              <a:defRPr sz="1400" b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B Shiraz" panose="00000400000000000000" pitchFamily="2" charset="-7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172B45-9975-4070-BE8F-316D2215A3A5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592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ardrop 12"/>
          <p:cNvSpPr/>
          <p:nvPr userDrawn="1"/>
        </p:nvSpPr>
        <p:spPr>
          <a:xfrm rot="2695655">
            <a:off x="2622141" y="1047527"/>
            <a:ext cx="720000" cy="720000"/>
          </a:xfrm>
          <a:prstGeom prst="teardrop">
            <a:avLst>
              <a:gd name="adj" fmla="val 102355"/>
            </a:avLst>
          </a:prstGeom>
          <a:solidFill>
            <a:srgbClr val="2D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11560" y="1047528"/>
            <a:ext cx="3012211" cy="720000"/>
          </a:xfrm>
          <a:prstGeom prst="rect">
            <a:avLst/>
          </a:prstGeom>
          <a:solidFill>
            <a:srgbClr val="2D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560" y="1047528"/>
            <a:ext cx="2789414" cy="761711"/>
          </a:xfrm>
        </p:spPr>
        <p:txBody>
          <a:bodyPr>
            <a:noAutofit/>
          </a:bodyPr>
          <a:lstStyle>
            <a:lvl1pPr algn="ctr" rtl="1">
              <a:defRPr sz="3200" b="1">
                <a:solidFill>
                  <a:schemeClr val="bg1"/>
                </a:solidFill>
                <a:cs typeface="B Tabassom" panose="00000400000000000000" pitchFamily="2" charset="-78"/>
              </a:defRPr>
            </a:lvl1pPr>
          </a:lstStyle>
          <a:p>
            <a:r>
              <a:rPr lang="fa-IR" dirty="0"/>
              <a:t>عنوان اصلی اسلاید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>
            <a:off x="6484216" y="727580"/>
            <a:ext cx="1954352" cy="7617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B Tabassom" panose="00000400000000000000" pitchFamily="2" charset="-78"/>
              </a:defRPr>
            </a:lvl1pPr>
          </a:lstStyle>
          <a:p>
            <a:r>
              <a:rPr lang="en-US"/>
              <a:t>Click here</a:t>
            </a:r>
            <a:endParaRPr lang="fa-IR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3580908" y="1043535"/>
            <a:ext cx="5046210" cy="683649"/>
          </a:xfrm>
        </p:spPr>
        <p:txBody>
          <a:bodyPr anchor="ctr">
            <a:normAutofit/>
          </a:bodyPr>
          <a:lstStyle>
            <a:lvl1pPr marL="0" indent="0" algn="l" rtl="1">
              <a:buNone/>
              <a:defRPr sz="2000" b="1" baseline="0">
                <a:latin typeface="Iranian Sans" panose="01000500000000020002" pitchFamily="2" charset="-78"/>
                <a:cs typeface="Iranian Sans" panose="01000500000000020002" pitchFamily="2" charset="-78"/>
              </a:defRPr>
            </a:lvl1pPr>
          </a:lstStyle>
          <a:p>
            <a:pPr lvl="0"/>
            <a:r>
              <a:rPr lang="fa-IR" dirty="0"/>
              <a:t>عنوان فرعی</a:t>
            </a:r>
            <a:endParaRPr lang="en-US" dirty="0"/>
          </a:p>
        </p:txBody>
      </p:sp>
      <p:sp>
        <p:nvSpPr>
          <p:cNvPr id="39" name="Picture Placeholder 83"/>
          <p:cNvSpPr>
            <a:spLocks noGrp="1"/>
          </p:cNvSpPr>
          <p:nvPr>
            <p:ph type="pic" sz="quarter" idx="24"/>
          </p:nvPr>
        </p:nvSpPr>
        <p:spPr>
          <a:xfrm>
            <a:off x="8397333" y="1924482"/>
            <a:ext cx="3319538" cy="2090408"/>
          </a:xfrm>
          <a:prstGeom prst="roundRect">
            <a:avLst>
              <a:gd name="adj" fmla="val 12122"/>
            </a:avLst>
          </a:prstGeom>
        </p:spPr>
      </p:sp>
      <p:sp>
        <p:nvSpPr>
          <p:cNvPr id="40" name="Picture Placeholder 83"/>
          <p:cNvSpPr>
            <a:spLocks noGrp="1"/>
          </p:cNvSpPr>
          <p:nvPr>
            <p:ph type="pic" sz="quarter" idx="25"/>
          </p:nvPr>
        </p:nvSpPr>
        <p:spPr>
          <a:xfrm>
            <a:off x="8397333" y="4267200"/>
            <a:ext cx="3319538" cy="2253810"/>
          </a:xfrm>
          <a:prstGeom prst="roundRect">
            <a:avLst>
              <a:gd name="adj" fmla="val 14530"/>
            </a:avLst>
          </a:prstGeom>
        </p:spPr>
      </p:sp>
      <p:sp>
        <p:nvSpPr>
          <p:cNvPr id="2" name="Rounded Rectangle 1"/>
          <p:cNvSpPr/>
          <p:nvPr userDrawn="1"/>
        </p:nvSpPr>
        <p:spPr>
          <a:xfrm>
            <a:off x="304800" y="1809239"/>
            <a:ext cx="7900988" cy="4270127"/>
          </a:xfrm>
          <a:prstGeom prst="roundRect">
            <a:avLst>
              <a:gd name="adj" fmla="val 4700"/>
            </a:avLst>
          </a:prstGeom>
          <a:noFill/>
          <a:ln w="190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 userDrawn="1"/>
        </p:nvSpPr>
        <p:spPr>
          <a:xfrm>
            <a:off x="304800" y="6158752"/>
            <a:ext cx="7900988" cy="626233"/>
          </a:xfrm>
          <a:prstGeom prst="roundRect">
            <a:avLst>
              <a:gd name="adj" fmla="val 27485"/>
            </a:avLst>
          </a:prstGeom>
          <a:solidFill>
            <a:srgbClr val="2D3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8256494" y="1809238"/>
            <a:ext cx="3585882" cy="4975747"/>
          </a:xfrm>
          <a:prstGeom prst="roundRect">
            <a:avLst>
              <a:gd name="adj" fmla="val 5700"/>
            </a:avLst>
          </a:prstGeom>
          <a:noFill/>
          <a:ln w="190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441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498540" y="6384493"/>
            <a:ext cx="2749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rPr>
              <a:t>عنوان</a:t>
            </a:r>
            <a:r>
              <a:rPr lang="fa-IR" sz="1200" b="1" spc="-150" baseline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Iranian Sans" panose="01000500000000020002" pitchFamily="2" charset="-78"/>
              </a:rPr>
              <a:t> اصلی گزارش</a:t>
            </a:r>
            <a:endParaRPr lang="en-US" sz="1200" b="1" spc="-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ian Sans" panose="01000500000000020002" pitchFamily="2" charset="-78"/>
              <a:cs typeface="Iranian Sans" panose="01000500000000020002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264" y="6384493"/>
            <a:ext cx="487218" cy="365125"/>
          </a:xfrm>
        </p:spPr>
        <p:txBody>
          <a:bodyPr/>
          <a:lstStyle>
            <a:lvl1pPr>
              <a:defRPr sz="1400" b="1">
                <a:solidFill>
                  <a:schemeClr val="bg1">
                    <a:lumMod val="65000"/>
                  </a:schemeClr>
                </a:solidFill>
                <a:cs typeface="B Shiraz" panose="00000400000000000000" pitchFamily="2" charset="-78"/>
              </a:defRPr>
            </a:lvl1pPr>
          </a:lstStyle>
          <a:p>
            <a:fld id="{C9172B45-9975-4070-BE8F-316D2215A3A5}" type="slidenum">
              <a:rPr lang="fa-IR" smtClean="0"/>
              <a:pPr/>
              <a:t>‹#›</a:t>
            </a:fld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647" y="5880847"/>
            <a:ext cx="752935" cy="7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1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D012822-4416-4F80-A10A-43EECCA89C04}"/>
              </a:ext>
            </a:extLst>
          </p:cNvPr>
          <p:cNvSpPr/>
          <p:nvPr userDrawn="1"/>
        </p:nvSpPr>
        <p:spPr>
          <a:xfrm>
            <a:off x="-92597" y="-173620"/>
            <a:ext cx="12408059" cy="4864890"/>
          </a:xfrm>
          <a:custGeom>
            <a:avLst/>
            <a:gdLst>
              <a:gd name="connsiteX0" fmla="*/ 0 w 12211051"/>
              <a:gd name="connsiteY0" fmla="*/ 0 h 4691270"/>
              <a:gd name="connsiteX1" fmla="*/ 12211051 w 12211051"/>
              <a:gd name="connsiteY1" fmla="*/ 0 h 4691270"/>
              <a:gd name="connsiteX2" fmla="*/ 12211051 w 12211051"/>
              <a:gd name="connsiteY2" fmla="*/ 2792547 h 4691270"/>
              <a:gd name="connsiteX3" fmla="*/ 11803470 w 12211051"/>
              <a:gd name="connsiteY3" fmla="*/ 3063047 h 4691270"/>
              <a:gd name="connsiteX4" fmla="*/ 6115052 w 12211051"/>
              <a:gd name="connsiteY4" fmla="*/ 4691270 h 4691270"/>
              <a:gd name="connsiteX5" fmla="*/ 426632 w 12211051"/>
              <a:gd name="connsiteY5" fmla="*/ 3063047 h 4691270"/>
              <a:gd name="connsiteX6" fmla="*/ 0 w 12211051"/>
              <a:gd name="connsiteY6" fmla="*/ 2779903 h 469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1051" h="4691270">
                <a:moveTo>
                  <a:pt x="0" y="0"/>
                </a:moveTo>
                <a:lnTo>
                  <a:pt x="12211051" y="0"/>
                </a:lnTo>
                <a:lnTo>
                  <a:pt x="12211051" y="2792547"/>
                </a:lnTo>
                <a:lnTo>
                  <a:pt x="11803470" y="3063047"/>
                </a:lnTo>
                <a:cubicBezTo>
                  <a:pt x="10153287" y="4094971"/>
                  <a:pt x="8203683" y="4691270"/>
                  <a:pt x="6115052" y="4691270"/>
                </a:cubicBezTo>
                <a:cubicBezTo>
                  <a:pt x="4026419" y="4691270"/>
                  <a:pt x="2076815" y="4094971"/>
                  <a:pt x="426632" y="3063047"/>
                </a:cubicBezTo>
                <a:lnTo>
                  <a:pt x="0" y="2779903"/>
                </a:lnTo>
                <a:close/>
              </a:path>
            </a:pathLst>
          </a:custGeom>
          <a:solidFill>
            <a:srgbClr val="41BFBE"/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28738" y="3457728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6E75EE72-42AA-4A0B-A52A-4E7784D1C6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74526" y="3442630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CDBFC563-895A-4F00-B84C-20208759705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53774" y="2611172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="" xmlns:a16="http://schemas.microsoft.com/office/drawing/2014/main" id="{C2B92CFF-A727-4E94-A1E2-1FF95FB24DA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0512" y="2768776"/>
            <a:ext cx="1963858" cy="1963858"/>
          </a:xfrm>
          <a:custGeom>
            <a:avLst/>
            <a:gdLst>
              <a:gd name="connsiteX0" fmla="*/ 1349829 w 2699658"/>
              <a:gd name="connsiteY0" fmla="*/ 0 h 2699658"/>
              <a:gd name="connsiteX1" fmla="*/ 2699658 w 2699658"/>
              <a:gd name="connsiteY1" fmla="*/ 1349829 h 2699658"/>
              <a:gd name="connsiteX2" fmla="*/ 1349829 w 2699658"/>
              <a:gd name="connsiteY2" fmla="*/ 2699658 h 2699658"/>
              <a:gd name="connsiteX3" fmla="*/ 0 w 2699658"/>
              <a:gd name="connsiteY3" fmla="*/ 1349829 h 2699658"/>
              <a:gd name="connsiteX4" fmla="*/ 1349829 w 2699658"/>
              <a:gd name="connsiteY4" fmla="*/ 0 h 2699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58" h="2699658">
                <a:moveTo>
                  <a:pt x="1349829" y="0"/>
                </a:moveTo>
                <a:cubicBezTo>
                  <a:pt x="2095319" y="0"/>
                  <a:pt x="2699658" y="604339"/>
                  <a:pt x="2699658" y="1349829"/>
                </a:cubicBezTo>
                <a:cubicBezTo>
                  <a:pt x="2699658" y="2095319"/>
                  <a:pt x="2095319" y="2699658"/>
                  <a:pt x="1349829" y="2699658"/>
                </a:cubicBezTo>
                <a:cubicBezTo>
                  <a:pt x="604339" y="2699658"/>
                  <a:pt x="0" y="2095319"/>
                  <a:pt x="0" y="1349829"/>
                </a:cubicBezTo>
                <a:cubicBezTo>
                  <a:pt x="0" y="604339"/>
                  <a:pt x="604339" y="0"/>
                  <a:pt x="134982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7150">
            <a:solidFill>
              <a:schemeClr val="accent5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293469" y="2230316"/>
            <a:ext cx="5213924" cy="761711"/>
          </a:xfrm>
        </p:spPr>
        <p:txBody>
          <a:bodyPr>
            <a:noAutofit/>
          </a:bodyPr>
          <a:lstStyle>
            <a:lvl1pPr algn="ctr" rtl="1">
              <a:defRPr sz="3600" b="1">
                <a:solidFill>
                  <a:schemeClr val="bg1"/>
                </a:solidFill>
                <a:cs typeface="B Tabassom" panose="00000400000000000000" pitchFamily="2" charset="-78"/>
              </a:defRPr>
            </a:lvl1pPr>
          </a:lstStyle>
          <a:p>
            <a:r>
              <a:rPr lang="fa-IR" dirty="0"/>
              <a:t>عنوان اصلی اسلاید</a:t>
            </a:r>
          </a:p>
        </p:txBody>
      </p:sp>
    </p:spTree>
    <p:extLst>
      <p:ext uri="{BB962C8B-B14F-4D97-AF65-F5344CB8AC3E}">
        <p14:creationId xmlns:p14="http://schemas.microsoft.com/office/powerpoint/2010/main" val="570864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72B45-9975-4070-BE8F-316D2215A3A5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0604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5" r:id="rId2"/>
    <p:sldLayoutId id="2147483669" r:id="rId3"/>
    <p:sldLayoutId id="2147483654" r:id="rId4"/>
    <p:sldLayoutId id="2147483697" r:id="rId5"/>
    <p:sldLayoutId id="2147483685" r:id="rId6"/>
    <p:sldLayoutId id="2147483673" r:id="rId7"/>
    <p:sldLayoutId id="2147483655" r:id="rId8"/>
    <p:sldLayoutId id="2147483672" r:id="rId9"/>
    <p:sldLayoutId id="2147483671" r:id="rId10"/>
    <p:sldLayoutId id="2147483688" r:id="rId11"/>
    <p:sldLayoutId id="2147483659" r:id="rId12"/>
    <p:sldLayoutId id="214748369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38237" y="4252439"/>
            <a:ext cx="5506217" cy="1655762"/>
          </a:xfrm>
        </p:spPr>
        <p:txBody>
          <a:bodyPr>
            <a:normAutofit/>
          </a:bodyPr>
          <a:lstStyle/>
          <a:p>
            <a:r>
              <a:rPr lang="fa-IR" sz="4400" dirty="0">
                <a:cs typeface="2  Shiraz" panose="00000400000000000000" pitchFamily="2" charset="-78"/>
              </a:rPr>
              <a:t>مراکز نوآوری دانشگاهی</a:t>
            </a:r>
          </a:p>
          <a:p>
            <a:r>
              <a:rPr lang="en-US" sz="4400" b="1" dirty="0" err="1">
                <a:cs typeface="2  Shiraz" panose="00000400000000000000" pitchFamily="2" charset="-78"/>
              </a:rPr>
              <a:t>Innoversity</a:t>
            </a:r>
            <a:endParaRPr lang="en-US" sz="4400" b="1" dirty="0">
              <a:cs typeface="2  Shiraz" panose="00000400000000000000" pitchFamily="2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5C1390D-07E3-4797-8F03-387B78F29B5A}"/>
              </a:ext>
            </a:extLst>
          </p:cNvPr>
          <p:cNvSpPr txBox="1"/>
          <p:nvPr/>
        </p:nvSpPr>
        <p:spPr>
          <a:xfrm>
            <a:off x="390525" y="2798058"/>
            <a:ext cx="641032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a-IR"/>
            </a:defPPr>
            <a:lvl1pPr algn="ctr" rtl="1">
              <a:defRPr sz="3200">
                <a:solidFill>
                  <a:srgbClr val="0070C0"/>
                </a:solidFill>
                <a:cs typeface="2  Shiraz" panose="00000400000000000000" pitchFamily="2" charset="-78"/>
              </a:defRPr>
            </a:lvl1pPr>
          </a:lstStyle>
          <a:p>
            <a:r>
              <a:rPr lang="fa-IR" sz="4400" b="1" dirty="0">
                <a:solidFill>
                  <a:srgbClr val="003576"/>
                </a:solidFill>
              </a:rPr>
              <a:t>فرآیند اعطای پژوهانه</a:t>
            </a:r>
            <a:r>
              <a:rPr lang="en-US" sz="4400" b="1" dirty="0">
                <a:solidFill>
                  <a:srgbClr val="003576"/>
                </a:solidFill>
              </a:rPr>
              <a:t> </a:t>
            </a:r>
            <a:r>
              <a:rPr lang="fa-IR" sz="4400" b="1" dirty="0">
                <a:solidFill>
                  <a:srgbClr val="003576"/>
                </a:solidFill>
              </a:rPr>
              <a:t>در </a:t>
            </a: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413910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7C1BF06-7A30-4856-987E-2B640801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10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2D8FA89-8ABE-4089-B50D-D90C2F91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8350" y="522140"/>
            <a:ext cx="6343650" cy="761711"/>
          </a:xfrm>
        </p:spPr>
        <p:txBody>
          <a:bodyPr/>
          <a:lstStyle/>
          <a:p>
            <a:r>
              <a:rPr lang="fa-IR" dirty="0"/>
              <a:t>شیوه‌نامه نظام بلوغ همکاری فولاد و دانشگاه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7984D5C-3CE8-4460-AF34-0FE7215D8A08}"/>
              </a:ext>
            </a:extLst>
          </p:cNvPr>
          <p:cNvSpPr txBox="1"/>
          <p:nvPr/>
        </p:nvSpPr>
        <p:spPr>
          <a:xfrm>
            <a:off x="592482" y="2043708"/>
            <a:ext cx="11357471" cy="1281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نظام بلوغ همکاری عبارت است از مجموعه‌ای از انواع همکاری‌های میان صنعت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fa-I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فولاد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و دانشگاه که درگام‌های مختلف از سطح مقدماتی تا پیشرفته نظام یافته‌اند </a:t>
            </a:r>
            <a:r>
              <a:rPr lang="fa-IR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</a:p>
          <a:p>
            <a:pPr marL="228600" algn="just" rtl="1">
              <a:lnSpc>
                <a:spcPct val="107000"/>
              </a:lnSpc>
              <a:spcAft>
                <a:spcPts val="800"/>
              </a:spcAft>
            </a:pPr>
            <a:r>
              <a:rPr lang="ar-SA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AA904B-35E5-4EDE-8C91-9806E7F55E63}"/>
              </a:ext>
            </a:extLst>
          </p:cNvPr>
          <p:cNvSpPr txBox="1"/>
          <p:nvPr/>
        </p:nvSpPr>
        <p:spPr>
          <a:xfrm>
            <a:off x="3162301" y="4419972"/>
            <a:ext cx="8787652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بطور کلی شیوه نامه نظام بلوغ براساس دو معیار </a:t>
            </a:r>
            <a:r>
              <a:rPr lang="fa-IR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نوع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و </a:t>
            </a:r>
            <a:r>
              <a:rPr lang="fa-IR" sz="2400" b="1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سطح همکاری </a:t>
            </a:r>
            <a:r>
              <a:rPr lang="fa-IR" sz="2400" dirty="0"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تقسیم  می شود.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836E198-41AC-43D6-95C6-A094097A3954}"/>
              </a:ext>
            </a:extLst>
          </p:cNvPr>
          <p:cNvSpPr txBox="1"/>
          <p:nvPr/>
        </p:nvSpPr>
        <p:spPr>
          <a:xfrm>
            <a:off x="592481" y="3123242"/>
            <a:ext cx="11357471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متقاضیان با افزایش حجم و تنوع همکاری‌های خود </a:t>
            </a:r>
            <a:r>
              <a:rPr lang="ar-S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با </a:t>
            </a:r>
            <a:r>
              <a:rPr lang="fa-I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شرکت </a:t>
            </a:r>
            <a:r>
              <a:rPr lang="ar-S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پشتیبانی و توسعه فناوری و</a:t>
            </a:r>
            <a:r>
              <a:rPr lang="fa-IR" sz="2400" b="1" dirty="0">
                <a:solidFill>
                  <a:srgbClr val="00B05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 </a:t>
            </a:r>
            <a:r>
              <a:rPr lang="ar-SA" sz="2400" b="1" dirty="0">
                <a:solidFill>
                  <a:srgbClr val="00B050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نوآوری فولاد مبارکه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،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 از امکان ارتقا در </a:t>
            </a:r>
            <a:r>
              <a:rPr lang="fa-I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این نظام و دریافت حمایت‌های بیشتر و همکاری‌های متنوع‌تر برخوردار می‌شوند.</a:t>
            </a:r>
            <a:endParaRPr lang="fa-IR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754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7C1BF06-7A30-4856-987E-2B640801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11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2D8FA89-8ABE-4089-B50D-D90C2F91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انواع همکاری</a:t>
            </a:r>
            <a:endParaRPr lang="en-US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3A849BE1-9EF5-4C50-9729-0D9D47DCB9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4281225"/>
              </p:ext>
            </p:extLst>
          </p:nvPr>
        </p:nvGraphicFramePr>
        <p:xfrm>
          <a:off x="-238125" y="190998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3A45AB1A-2EF8-42FA-8E02-79882F1B0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4365944"/>
              </p:ext>
            </p:extLst>
          </p:nvPr>
        </p:nvGraphicFramePr>
        <p:xfrm>
          <a:off x="790575" y="1096886"/>
          <a:ext cx="7639050" cy="5470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744636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7C1BF06-7A30-4856-987E-2B640801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12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2D8FA89-8ABE-4089-B50D-D90C2F91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2600" y="522140"/>
            <a:ext cx="6387353" cy="761711"/>
          </a:xfrm>
        </p:spPr>
        <p:txBody>
          <a:bodyPr/>
          <a:lstStyle/>
          <a:p>
            <a:r>
              <a:rPr lang="fa-IR" dirty="0"/>
              <a:t>عناوین سطوح همکاری  فولاد و دانشگاه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40DBE6C-3A48-4DC6-9ADD-1C477E72690A}"/>
              </a:ext>
            </a:extLst>
          </p:cNvPr>
          <p:cNvSpPr txBox="1"/>
          <p:nvPr/>
        </p:nvSpPr>
        <p:spPr>
          <a:xfrm>
            <a:off x="5562599" y="1635433"/>
            <a:ext cx="6529643" cy="12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همکاری‌های مورد حمایت مرکز نوآوری فولاد مبارکه بر اساس ارزیابی مستندات ارائه شده از طرف</a:t>
            </a:r>
            <a:r>
              <a:rPr lang="fa-I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هیات علمی در شش سطح به شرح</a:t>
            </a:r>
            <a:r>
              <a:rPr lang="fa-I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شده‌اند: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3654AE84-7FC4-408F-9443-64B79C912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6955884"/>
              </p:ext>
            </p:extLst>
          </p:nvPr>
        </p:nvGraphicFramePr>
        <p:xfrm>
          <a:off x="194422" y="723900"/>
          <a:ext cx="6854078" cy="58431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119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7C1BF06-7A30-4856-987E-2B640801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13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2D8FA89-8ABE-4089-B50D-D90C2F91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326" y="522140"/>
            <a:ext cx="5781674" cy="761711"/>
          </a:xfrm>
        </p:spPr>
        <p:txBody>
          <a:bodyPr/>
          <a:lstStyle/>
          <a:p>
            <a:r>
              <a:rPr lang="fa-IR" sz="2800" dirty="0"/>
              <a:t>عناوین و سطوح همکاری بین فولاد و دانشگاه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4B3DB75-C31B-458E-968F-D06FFE9A9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94835" y="-311069"/>
            <a:ext cx="5299413" cy="84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31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3ADB812-58BC-4E13-9457-91A92F99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14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DCBFE087-2309-4F7A-A40E-B7678DF0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975" y="560240"/>
            <a:ext cx="5029200" cy="761711"/>
          </a:xfrm>
        </p:spPr>
        <p:txBody>
          <a:bodyPr/>
          <a:lstStyle/>
          <a:p>
            <a:pPr algn="ctr"/>
            <a:r>
              <a:rPr lang="fa-IR" sz="2400" dirty="0"/>
              <a:t>آیین‌نامه حمایت از پایان‌نامه‌های کارشناسی ارشد و رساله‌ها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D58CAA30-C003-41CA-8410-B9B5F84CE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23828"/>
              </p:ext>
            </p:extLst>
          </p:nvPr>
        </p:nvGraphicFramePr>
        <p:xfrm>
          <a:off x="240057" y="1321951"/>
          <a:ext cx="7513294" cy="5149855"/>
        </p:xfrm>
        <a:graphic>
          <a:graphicData uri="http://schemas.openxmlformats.org/drawingml/2006/table">
            <a:tbl>
              <a:tblPr rtl="1" firstRow="1" firstCol="1" bandRow="1"/>
              <a:tblGrid>
                <a:gridCol w="2498425">
                  <a:extLst>
                    <a:ext uri="{9D8B030D-6E8A-4147-A177-3AD203B41FA5}">
                      <a16:colId xmlns="" xmlns:a16="http://schemas.microsoft.com/office/drawing/2014/main" val="295030063"/>
                    </a:ext>
                  </a:extLst>
                </a:gridCol>
                <a:gridCol w="3072291">
                  <a:extLst>
                    <a:ext uri="{9D8B030D-6E8A-4147-A177-3AD203B41FA5}">
                      <a16:colId xmlns="" xmlns:a16="http://schemas.microsoft.com/office/drawing/2014/main" val="1427940210"/>
                    </a:ext>
                  </a:extLst>
                </a:gridCol>
                <a:gridCol w="974959">
                  <a:extLst>
                    <a:ext uri="{9D8B030D-6E8A-4147-A177-3AD203B41FA5}">
                      <a16:colId xmlns="" xmlns:a16="http://schemas.microsoft.com/office/drawing/2014/main" val="1939235074"/>
                    </a:ext>
                  </a:extLst>
                </a:gridCol>
                <a:gridCol w="967619">
                  <a:extLst>
                    <a:ext uri="{9D8B030D-6E8A-4147-A177-3AD203B41FA5}">
                      <a16:colId xmlns="" xmlns:a16="http://schemas.microsoft.com/office/drawing/2014/main" val="2744999816"/>
                    </a:ext>
                  </a:extLst>
                </a:gridCol>
              </a:tblGrid>
              <a:tr h="608935">
                <a:tc rowSpan="2" gridSpan="2">
                  <a:txBody>
                    <a:bodyPr/>
                    <a:lstStyle/>
                    <a:p>
                      <a:pPr marL="381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مورد حمایت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4605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میزان حمایت (میلیون ریال)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5246448"/>
                  </a:ext>
                </a:extLst>
              </a:tr>
              <a:tr h="62036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4605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کارشناسی ارشد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4605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دکترا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26204"/>
                  </a:ext>
                </a:extLst>
              </a:tr>
              <a:tr h="371974">
                <a:tc rowSpan="6">
                  <a:txBody>
                    <a:bodyPr/>
                    <a:lstStyle/>
                    <a:p>
                      <a:pPr marL="381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سقف حمایت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استادراهنما  دارای رتبه هم‌زبانی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250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500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73502840"/>
                  </a:ext>
                </a:extLst>
              </a:tr>
              <a:tr h="371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"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استاد راهنما دارای رتبه هم‌مسیری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270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540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2350928"/>
                  </a:ext>
                </a:extLst>
              </a:tr>
              <a:tr h="371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"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استاد راهنما دارای رتبه هم‌فکری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290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580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98421614"/>
                  </a:ext>
                </a:extLst>
              </a:tr>
              <a:tr h="371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"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استاد راهنما دارای رتبه هم‌گامی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310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620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74309958"/>
                  </a:ext>
                </a:extLst>
              </a:tr>
              <a:tr h="371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"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استاد راهنما دارای رتبه هماهنگی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330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660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69673056"/>
                  </a:ext>
                </a:extLst>
              </a:tr>
              <a:tr h="3719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"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استاد راهنما دارای رتبه هم‌آفرینی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350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700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50316207"/>
                  </a:ext>
                </a:extLst>
              </a:tr>
              <a:tr h="443349">
                <a:tc rowSpan="2">
                  <a:txBody>
                    <a:bodyPr/>
                    <a:lstStyle/>
                    <a:p>
                      <a:pPr marL="381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حمایت‌های  تکمیلی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just" rtl="1">
                        <a:lnSpc>
                          <a:spcPct val="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انجام مطالعات آزمایشگاهی یا ساخت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150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250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2524879"/>
                  </a:ext>
                </a:extLst>
              </a:tr>
              <a:tr h="4159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"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استقرار و تعامل دانشجو با مرکز نوآوری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150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250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83354175"/>
                  </a:ext>
                </a:extLst>
              </a:tr>
              <a:tr h="829368">
                <a:tc>
                  <a:txBody>
                    <a:bodyPr/>
                    <a:lstStyle/>
                    <a:p>
                      <a:pPr marL="3810"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سقف تشویق مبتنی بر خروجی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810" algn="just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 هسته پژوهشی، طرح کسب و کار، مقاله، اختراع، کتاب و...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150میلیون ریال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a-IR" sz="11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300 میلیون ریال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23816" marR="23816" marT="0" marB="0" anchor="ctr">
                    <a:lnL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2F5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2901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83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3ADB812-58BC-4E13-9457-91A92F99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15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DCBFE087-2309-4F7A-A40E-B7678DF0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924" y="619125"/>
            <a:ext cx="4791075" cy="664726"/>
          </a:xfrm>
        </p:spPr>
        <p:txBody>
          <a:bodyPr/>
          <a:lstStyle/>
          <a:p>
            <a:r>
              <a:rPr lang="fa-IR" sz="2800" dirty="0"/>
              <a:t>نحوه تخصیص اعتبار به پایان‌نامه‌های کارشناسی ارشد و رساله‌ها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="" xmlns:a16="http://schemas.microsoft.com/office/drawing/2014/main" id="{9A372F64-5458-4065-A3D3-E7B1127055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7515412"/>
              </p:ext>
            </p:extLst>
          </p:nvPr>
        </p:nvGraphicFramePr>
        <p:xfrm>
          <a:off x="462386" y="1283851"/>
          <a:ext cx="6052714" cy="498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2E61101-6769-438C-A0E1-6160E992B07B}"/>
              </a:ext>
            </a:extLst>
          </p:cNvPr>
          <p:cNvSpPr txBox="1"/>
          <p:nvPr/>
        </p:nvSpPr>
        <p:spPr>
          <a:xfrm>
            <a:off x="6791325" y="1640102"/>
            <a:ext cx="5400675" cy="285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1" latinLnBrk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پروژه های کارشناسی تا سقف 100میلیون ریال            در صورت تایید کمیته عالی می تواند مشمول اعتبار    حمایتی شود.</a:t>
            </a:r>
          </a:p>
          <a:p>
            <a:pPr marL="285750" indent="-285750" algn="just" rtl="1" latinLnBrk="1"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cs typeface="B Zar" panose="00000400000000000000" pitchFamily="2" charset="-78"/>
              </a:rPr>
              <a:t>چنانچه دانشجو در مقاطع تحصیلی قبلی خود، در قالب همین آیین‌نامه‎ مورد حمایت قرار گرفته باشد، به ازای   هر مقطع، میزان حمایت از طرح تا 30 درصد قابل         افزایش خواهد بود.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3773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4C1755B5-E550-440F-8CA8-D7CFC3FC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16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4FE4B75C-D0C2-47A0-AC37-F15D43558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مراحل اعطای </a:t>
            </a:r>
            <a:r>
              <a:rPr lang="fa-IR" dirty="0" err="1"/>
              <a:t>پژوهانه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F2A41BA5-A991-4BB5-94BB-C43A57EF7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5359757"/>
              </p:ext>
            </p:extLst>
          </p:nvPr>
        </p:nvGraphicFramePr>
        <p:xfrm>
          <a:off x="701964" y="522140"/>
          <a:ext cx="9153236" cy="608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8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3ADB812-58BC-4E13-9457-91A92F99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17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DCBFE087-2309-4F7A-A40E-B7678DF0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6" y="522140"/>
            <a:ext cx="6238874" cy="761711"/>
          </a:xfrm>
        </p:spPr>
        <p:txBody>
          <a:bodyPr/>
          <a:lstStyle/>
          <a:p>
            <a:r>
              <a:rPr lang="fa-IR" dirty="0"/>
              <a:t>مراحل تخصیص اعتبار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C2E765C1-0DB8-4A83-96DD-414AE45212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0701813"/>
              </p:ext>
            </p:extLst>
          </p:nvPr>
        </p:nvGraphicFramePr>
        <p:xfrm>
          <a:off x="752476" y="1537997"/>
          <a:ext cx="10887074" cy="4053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893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23ADB812-58BC-4E13-9457-91A92F99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18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DCBFE087-2309-4F7A-A40E-B7678DF0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126" y="522140"/>
            <a:ext cx="6238874" cy="761711"/>
          </a:xfrm>
        </p:spPr>
        <p:txBody>
          <a:bodyPr/>
          <a:lstStyle/>
          <a:p>
            <a:r>
              <a:rPr lang="fa-IR" dirty="0"/>
              <a:t>معیارهای ارزیابی طرح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47D17BF-8EAF-44DA-BB5B-23F1D5DA7055}"/>
              </a:ext>
            </a:extLst>
          </p:cNvPr>
          <p:cNvSpPr txBox="1"/>
          <p:nvPr/>
        </p:nvSpPr>
        <p:spPr>
          <a:xfrm>
            <a:off x="6483177" y="1453386"/>
            <a:ext cx="5544616" cy="1600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 latinLnBrk="1">
              <a:lnSpc>
                <a:spcPct val="107000"/>
              </a:lnSpc>
              <a:spcAft>
                <a:spcPts val="800"/>
              </a:spcAft>
            </a:pP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هر استاد می‌تواند در هر سال بر اساس سطح همکاری خود به تعداد مشخص اعلام شده درخواست جدید  ثبت کند که       طرح بر اساس این موارد مورد ارزیابی قرار می‌گیرد: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 latinLnBrk="1">
              <a:lnSpc>
                <a:spcPct val="107000"/>
              </a:lnSpc>
              <a:spcAft>
                <a:spcPts val="800"/>
              </a:spcAft>
            </a:pPr>
            <a:endParaRPr lang="en-US" sz="1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9425CB70-59C7-4233-A8C7-3D6270A2AB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2206491"/>
              </p:ext>
            </p:extLst>
          </p:nvPr>
        </p:nvGraphicFramePr>
        <p:xfrm>
          <a:off x="857250" y="1283851"/>
          <a:ext cx="5238750" cy="5052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1158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19</a:t>
            </a:fld>
            <a:endParaRPr lang="fa-I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919440-1856-4015-9582-9ADDA8970B69}"/>
              </a:ext>
            </a:extLst>
          </p:cNvPr>
          <p:cNvSpPr/>
          <p:nvPr/>
        </p:nvSpPr>
        <p:spPr>
          <a:xfrm>
            <a:off x="506027" y="352648"/>
            <a:ext cx="1153209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ea typeface="+mj-ea"/>
                <a:cs typeface="B Tabassom" panose="00000400000000000000" pitchFamily="2" charset="-78"/>
              </a:rPr>
              <a:t>اعتبار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ea typeface="+mj-ea"/>
                <a:cs typeface="B Tabassom" panose="00000400000000000000" pitchFamily="2" charset="-78"/>
              </a:rPr>
              <a:t> اعطای پژوهانه به دانشگاه های برتر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B Tabassom" panose="00000400000000000000" pitchFamily="2" charset="-78"/>
              </a:rPr>
              <a:t>مصوب در هیات مدیره محترم فولاد مبارکه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ian Sans" panose="01000500000000020002" pitchFamily="2" charset="-78"/>
              <a:ea typeface="+mj-ea"/>
              <a:cs typeface="B Tabassom" panose="00000400000000000000" pitchFamily="2" charset="-78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3E1E0A1B-CC37-43FB-AB12-FDF250B53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954204"/>
              </p:ext>
            </p:extLst>
          </p:nvPr>
        </p:nvGraphicFramePr>
        <p:xfrm>
          <a:off x="1745315" y="971920"/>
          <a:ext cx="7843421" cy="5528299"/>
        </p:xfrm>
        <a:graphic>
          <a:graphicData uri="http://schemas.openxmlformats.org/drawingml/2006/table">
            <a:tbl>
              <a:tblPr rtl="1" firstRow="1" firstCol="1" bandRow="1">
                <a:tableStyleId>{FABFCF23-3B69-468F-B69F-88F6DE6A72F2}</a:tableStyleId>
              </a:tblPr>
              <a:tblGrid>
                <a:gridCol w="1585593">
                  <a:extLst>
                    <a:ext uri="{9D8B030D-6E8A-4147-A177-3AD203B41FA5}">
                      <a16:colId xmlns="" xmlns:a16="http://schemas.microsoft.com/office/drawing/2014/main" val="861502672"/>
                    </a:ext>
                  </a:extLst>
                </a:gridCol>
                <a:gridCol w="3329542">
                  <a:extLst>
                    <a:ext uri="{9D8B030D-6E8A-4147-A177-3AD203B41FA5}">
                      <a16:colId xmlns="" xmlns:a16="http://schemas.microsoft.com/office/drawing/2014/main" val="3907920388"/>
                    </a:ext>
                  </a:extLst>
                </a:gridCol>
                <a:gridCol w="2928286">
                  <a:extLst>
                    <a:ext uri="{9D8B030D-6E8A-4147-A177-3AD203B41FA5}">
                      <a16:colId xmlns="" xmlns:a16="http://schemas.microsoft.com/office/drawing/2014/main" val="918389663"/>
                    </a:ext>
                  </a:extLst>
                </a:gridCol>
              </a:tblGrid>
              <a:tr h="528406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ردیف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Roy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نام دانشگاه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Roya" panose="00000400000000000000" pitchFamily="2" charset="-78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4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Roya" panose="00000400000000000000" pitchFamily="2" charset="-78"/>
                        </a:rPr>
                        <a:t>اعتبار (میلیارد ریال)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Roya" panose="00000400000000000000" pitchFamily="2" charset="-78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6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488487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دانشگاه صنعتی اصفهان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70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2283965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دانشگاه اصفهان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40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8387343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دانشگاه آزاد اسلامی نجف آباد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0186517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دانشگاه آزاد اسلامی  استان اصفهان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1537078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دانشگاه تهران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5085463"/>
                  </a:ext>
                </a:extLst>
              </a:tr>
              <a:tr h="35213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دانشگاه امیرکبیر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35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1666511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دانشگاه  صنعتی شریف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2444632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دانشگاه شهرکرد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707323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دانشگاه کرمان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5544081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دانشگاه یزد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2956127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دانشگاه </a:t>
                      </a:r>
                      <a:r>
                        <a:rPr lang="fa-IR" sz="14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هرمزگان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6665882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دانشگاه شهید بهشتی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5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14670750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پژوهشگاه مواد و انرژی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72012951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14</a:t>
                      </a:r>
                      <a:endParaRPr lang="en-US" sz="1400" b="1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شهرک علمی و  تحقیقاتی اصفهان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10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9373816"/>
                  </a:ext>
                </a:extLst>
              </a:tr>
              <a:tr h="33198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B Nazanin" panose="00000400000000000000" pitchFamily="2" charset="-78"/>
                        </a:rPr>
                        <a:t>15</a:t>
                      </a:r>
                      <a:endParaRPr lang="en-U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68580" marR="68580" marT="9525" marB="0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بنیاد نخبگان استان اصفهان</a:t>
                      </a:r>
                      <a:endParaRPr lang="en-US" sz="14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25</a:t>
                      </a:r>
                      <a:endParaRPr lang="en-US" sz="16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7461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357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0A03C7E2-07C0-444B-A997-E8F1C6A7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2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80015D46-6B87-4441-B373-547BB2B2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زیست بوم نوآوری در یک نگاه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CC475D55-0052-4EBC-9C1B-6FE6784F50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019478"/>
              </p:ext>
            </p:extLst>
          </p:nvPr>
        </p:nvGraphicFramePr>
        <p:xfrm>
          <a:off x="7495034" y="2025030"/>
          <a:ext cx="4176464" cy="3854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D73F726-CB2F-4A7B-B544-359104C99B42}"/>
              </a:ext>
            </a:extLst>
          </p:cNvPr>
          <p:cNvSpPr txBox="1"/>
          <p:nvPr/>
        </p:nvSpPr>
        <p:spPr>
          <a:xfrm>
            <a:off x="6535266" y="2482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a-IR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Koodak" panose="00000700000000000000" pitchFamily="2" charset="-78"/>
              </a:rPr>
              <a:t>زیست بوم نوآوری فولاد</a:t>
            </a:r>
            <a:endParaRPr lang="en-US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1246520-05FA-480C-A80C-D4B1B9B397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470" y="238125"/>
            <a:ext cx="5171930" cy="602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50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20</a:t>
            </a:fld>
            <a:endParaRPr lang="fa-IR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3919440-1856-4015-9582-9ADDA8970B69}"/>
              </a:ext>
            </a:extLst>
          </p:cNvPr>
          <p:cNvSpPr/>
          <p:nvPr/>
        </p:nvSpPr>
        <p:spPr>
          <a:xfrm>
            <a:off x="506027" y="352648"/>
            <a:ext cx="11532094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</a:pP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B Tabassom" panose="00000400000000000000" pitchFamily="2" charset="-78"/>
              </a:rPr>
              <a:t>اعتبار راه اندازی مراکز نواوری دانشگاهی</a:t>
            </a:r>
            <a:r>
              <a:rPr lang="fa-I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B Tabassom" panose="00000400000000000000" pitchFamily="2" charset="-78"/>
              </a:rPr>
              <a:t> </a:t>
            </a:r>
            <a:r>
              <a:rPr lang="ar-S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ranian Sans" panose="01000500000000020002" pitchFamily="2" charset="-78"/>
                <a:cs typeface="B Tabassom" panose="00000400000000000000" pitchFamily="2" charset="-78"/>
              </a:rPr>
              <a:t>مصوب در هیات مدیره محترم فولاد مبارکه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ranian Sans" panose="01000500000000020002" pitchFamily="2" charset="-78"/>
              <a:ea typeface="+mj-ea"/>
              <a:cs typeface="B Tabassom" panose="00000400000000000000" pitchFamily="2" charset="-78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3E1E0A1B-CC37-43FB-AB12-FDF250B53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8699260"/>
              </p:ext>
            </p:extLst>
          </p:nvPr>
        </p:nvGraphicFramePr>
        <p:xfrm>
          <a:off x="1976584" y="1608793"/>
          <a:ext cx="9108443" cy="4366699"/>
        </p:xfrm>
        <a:graphic>
          <a:graphicData uri="http://schemas.openxmlformats.org/drawingml/2006/table">
            <a:tbl>
              <a:tblPr rtl="1" firstRow="1" firstCol="1" bandRow="1">
                <a:tableStyleId>{FABFCF23-3B69-468F-B69F-88F6DE6A72F2}</a:tableStyleId>
              </a:tblPr>
              <a:tblGrid>
                <a:gridCol w="1340761">
                  <a:extLst>
                    <a:ext uri="{9D8B030D-6E8A-4147-A177-3AD203B41FA5}">
                      <a16:colId xmlns="" xmlns:a16="http://schemas.microsoft.com/office/drawing/2014/main" val="861502672"/>
                    </a:ext>
                  </a:extLst>
                </a:gridCol>
                <a:gridCol w="3398884">
                  <a:extLst>
                    <a:ext uri="{9D8B030D-6E8A-4147-A177-3AD203B41FA5}">
                      <a16:colId xmlns="" xmlns:a16="http://schemas.microsoft.com/office/drawing/2014/main" val="3907920388"/>
                    </a:ext>
                  </a:extLst>
                </a:gridCol>
                <a:gridCol w="2287529">
                  <a:extLst>
                    <a:ext uri="{9D8B030D-6E8A-4147-A177-3AD203B41FA5}">
                      <a16:colId xmlns="" xmlns:a16="http://schemas.microsoft.com/office/drawing/2014/main" val="3944295063"/>
                    </a:ext>
                  </a:extLst>
                </a:gridCol>
                <a:gridCol w="2081269">
                  <a:extLst>
                    <a:ext uri="{9D8B030D-6E8A-4147-A177-3AD203B41FA5}">
                      <a16:colId xmlns="" xmlns:a16="http://schemas.microsoft.com/office/drawing/2014/main" val="918389663"/>
                    </a:ext>
                  </a:extLst>
                </a:gridCol>
              </a:tblGrid>
              <a:tr h="153986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ردیف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Roya" panose="00000400000000000000" pitchFamily="2" charset="-78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a-IR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نام دانشگاه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Roya" panose="00000400000000000000" pitchFamily="2" charset="-78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4B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Roya" panose="00000400000000000000" pitchFamily="2" charset="-78"/>
                        </a:rPr>
                        <a:t>مساحت تقریبی (مترمربع)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Roya" panose="00000400000000000000" pitchFamily="2" charset="-78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6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800" b="1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B Roya" panose="00000400000000000000" pitchFamily="2" charset="-78"/>
                        </a:rPr>
                        <a:t>اعتبار (میلیارد ریال)</a:t>
                      </a:r>
                      <a:endParaRPr lang="en-US" sz="18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Roya" panose="00000400000000000000" pitchFamily="2" charset="-78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E6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14884873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مرکز نوآوری دانشگاه صنعتی اصفهان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1200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57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2283965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مرکز نوآوری دانشگاه اصفهان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1400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50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8387343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مرکز نوآوری دانشگاه صنعتی امیرکبیر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1000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40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0186517"/>
                  </a:ext>
                </a:extLst>
              </a:tr>
              <a:tr h="56998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مرکز نوآوری دانشگاه آزاد  اسلامی اصفهان 	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500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2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1537078"/>
                  </a:ext>
                </a:extLst>
              </a:tr>
              <a:tr h="5468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B Nazanin" panose="00000400000000000000" pitchFamily="2" charset="-78"/>
                        </a:rPr>
                        <a:t>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 anchor="ctr"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مرکز نوآوری پژوهشگاه مواد و انرژی تهران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B Zar" panose="00000400000000000000" pitchFamily="2" charset="-78"/>
                        </a:rPr>
                        <a:t>500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B Zar" panose="00000400000000000000" pitchFamily="2" charset="-78"/>
                        </a:rPr>
                        <a:t>2</a:t>
                      </a:r>
                      <a:endParaRPr lang="en-US" sz="16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B Zar" panose="00000400000000000000" pitchFamily="2" charset="-78"/>
                      </a:endParaRPr>
                    </a:p>
                  </a:txBody>
                  <a:tcPr marL="68580" marR="68580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5085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636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/>
              <a:t>از توجه شما سپاسگزارم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05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t>3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332956" y="512234"/>
            <a:ext cx="4776796" cy="761711"/>
          </a:xfrm>
        </p:spPr>
        <p:txBody>
          <a:bodyPr/>
          <a:lstStyle/>
          <a:p>
            <a:r>
              <a:rPr lang="fa-IR" sz="2800" dirty="0"/>
              <a:t>برنامه دو ساله توسعه زیست بوم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03FCAE9-EC8D-45BF-97F7-6394F91F1D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4"/>
          <a:stretch/>
        </p:blipFill>
        <p:spPr>
          <a:xfrm>
            <a:off x="348872" y="2809875"/>
            <a:ext cx="8280777" cy="4048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8AB5BF2-7DF8-42E0-952E-A2AFA1AAA5F0}"/>
              </a:ext>
            </a:extLst>
          </p:cNvPr>
          <p:cNvSpPr txBox="1"/>
          <p:nvPr/>
        </p:nvSpPr>
        <p:spPr>
          <a:xfrm>
            <a:off x="348873" y="1466850"/>
            <a:ext cx="11652627" cy="1775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1" eaLnBrk="1" fontAlgn="auto" latinLnBrk="1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a-I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مراکز نوآوری در زیست بوم گروه فولاد مبارکه دارای سه سطح دانشگاهی</a:t>
            </a:r>
            <a:r>
              <a:rPr kumimoji="0" lang="fa-IR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InnoVersity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 Zar" panose="00000400000000000000" pitchFamily="2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a-I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، شهری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InnoTechcity</a:t>
            </a:r>
            <a:r>
              <a:rPr kumimoji="0" lang="fa-I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و               صنعتی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InnoFactory</a:t>
            </a:r>
            <a:r>
              <a:rPr kumimoji="0" lang="fa-IR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می باشد.</a:t>
            </a:r>
          </a:p>
          <a:p>
            <a:pPr marL="285750" indent="-285750" algn="just" rtl="1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  <a:defRPr/>
            </a:pPr>
            <a:r>
              <a:rPr lang="fa-I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مراکز نوآوری 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en-US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InnoVersity</a:t>
            </a:r>
            <a:r>
              <a:rPr lang="fa-I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وظیفه توانمندسازی منابع انسانی به منظور هدایت نخبگان به سمت کارآفرینی مبتنی بر فناوری را بر عهده دارد.</a:t>
            </a:r>
          </a:p>
        </p:txBody>
      </p:sp>
    </p:spTree>
    <p:extLst>
      <p:ext uri="{BB962C8B-B14F-4D97-AF65-F5344CB8AC3E}">
        <p14:creationId xmlns:p14="http://schemas.microsoft.com/office/powerpoint/2010/main" val="277152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7C1BF06-7A30-4856-987E-2B640801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4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2D8FA89-8ABE-4089-B50D-D90C2F91B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فرآیند </a:t>
            </a:r>
            <a:r>
              <a:rPr lang="en-US" dirty="0" err="1"/>
              <a:t>Innoversity</a:t>
            </a:r>
            <a:r>
              <a:rPr lang="en-US" dirty="0"/>
              <a:t> 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081BCA6-7639-4FE0-BBD2-D0B29A434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72" y="1552955"/>
            <a:ext cx="10901655" cy="417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6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7C1BF06-7A30-4856-987E-2B640801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5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2D8FA89-8ABE-4089-B50D-D90C2F91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5" y="522140"/>
            <a:ext cx="5653929" cy="761711"/>
          </a:xfrm>
        </p:spPr>
        <p:txBody>
          <a:bodyPr/>
          <a:lstStyle/>
          <a:p>
            <a:r>
              <a:rPr lang="fa-IR" dirty="0"/>
              <a:t>اهداف مراکز نوآوری  فولاد در  دانشگاه</a:t>
            </a:r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="" xmlns:a16="http://schemas.microsoft.com/office/drawing/2014/main" id="{4E96209D-2CFD-4BB9-A1FF-0BD6B98EE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809101"/>
              </p:ext>
            </p:extLst>
          </p:nvPr>
        </p:nvGraphicFramePr>
        <p:xfrm>
          <a:off x="242046" y="522139"/>
          <a:ext cx="8578104" cy="6059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2812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7C1BF06-7A30-4856-987E-2B640801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6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2D8FA89-8ABE-4089-B50D-D90C2F91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5" y="522140"/>
            <a:ext cx="5653929" cy="761711"/>
          </a:xfrm>
        </p:spPr>
        <p:txBody>
          <a:bodyPr/>
          <a:lstStyle/>
          <a:p>
            <a:r>
              <a:rPr lang="fa-IR" dirty="0"/>
              <a:t>ارکان مراکز نوآوری دانشگاهی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88797A8-949B-4572-9011-60B906A958C9}"/>
              </a:ext>
            </a:extLst>
          </p:cNvPr>
          <p:cNvSpPr txBox="1"/>
          <p:nvPr/>
        </p:nvSpPr>
        <p:spPr>
          <a:xfrm>
            <a:off x="5276850" y="1627920"/>
            <a:ext cx="6424958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موسس و راهبر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اين</a:t>
            </a:r>
            <a:r>
              <a:rPr lang="ar-S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مراکز، </a:t>
            </a:r>
            <a:r>
              <a:rPr lang="ar-SA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شرکت پشتیبانی و توسعه فناوری</a:t>
            </a:r>
            <a:r>
              <a:rPr lang="en-US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و </a:t>
            </a:r>
            <a:r>
              <a:rPr lang="ar-SA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نوآوری فولاد </a:t>
            </a:r>
            <a:r>
              <a:rPr lang="fa-IR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 </a:t>
            </a:r>
            <a:r>
              <a:rPr lang="ar-SA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مبارکه</a:t>
            </a:r>
            <a:r>
              <a:rPr lang="en-US" sz="20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(</a:t>
            </a:r>
            <a:r>
              <a:rPr lang="en-US" sz="2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B Titr" panose="00000700000000000000" pitchFamily="2" charset="-78"/>
              </a:rPr>
              <a:t>MSTID) </a:t>
            </a:r>
            <a:r>
              <a:rPr lang="ar-SA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می باشد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.</a:t>
            </a:r>
            <a:r>
              <a:rPr lang="fa-IR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B1C7D25D-C4F7-48B5-B27B-1ADD9C67D7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035937"/>
              </p:ext>
            </p:extLst>
          </p:nvPr>
        </p:nvGraphicFramePr>
        <p:xfrm>
          <a:off x="-82946" y="902995"/>
          <a:ext cx="6555458" cy="525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010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7C1BF06-7A30-4856-987E-2B640801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7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2D8FA89-8ABE-4089-B50D-D90C2F91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5" y="522140"/>
            <a:ext cx="5895975" cy="761711"/>
          </a:xfrm>
        </p:spPr>
        <p:txBody>
          <a:bodyPr/>
          <a:lstStyle/>
          <a:p>
            <a:r>
              <a:rPr lang="fa-IR" dirty="0"/>
              <a:t>وظايف و اختيارات کمیته عالی مرکز نوآوری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03D146-92DB-48F5-BA95-1211D2904B8C}"/>
              </a:ext>
            </a:extLst>
          </p:cNvPr>
          <p:cNvSpPr txBox="1"/>
          <p:nvPr/>
        </p:nvSpPr>
        <p:spPr>
          <a:xfrm>
            <a:off x="866043" y="1479795"/>
            <a:ext cx="10859963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1" latinLnBrk="1">
              <a:lnSpc>
                <a:spcPct val="107000"/>
              </a:lnSpc>
              <a:spcAft>
                <a:spcPts val="800"/>
              </a:spcAft>
            </a:pPr>
            <a:r>
              <a:rPr lang="ar-S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کمیته 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عالی</a:t>
            </a:r>
            <a:r>
              <a:rPr lang="ar-S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متشکل از نمایندگان </a:t>
            </a:r>
            <a:r>
              <a:rPr lang="ar-SA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شرکت پشتیبانی و توسعه فناوری و</a:t>
            </a:r>
            <a:r>
              <a:rPr lang="fa-IR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  </a:t>
            </a:r>
            <a:r>
              <a:rPr lang="ar-SA" sz="2400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Titr" panose="00000700000000000000" pitchFamily="2" charset="-78"/>
              </a:rPr>
              <a:t>نوآوری فولاد مبارکه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Mitra" panose="00000400000000000000" pitchFamily="2" charset="-78"/>
              </a:rPr>
              <a:t> </a:t>
            </a:r>
            <a:r>
              <a:rPr lang="ar-S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و دانشگاه محل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             </a:t>
            </a:r>
            <a:r>
              <a:rPr lang="ar-S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استقرار مرکز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ar-S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نوآوری دانشگاه می باشد که شرح</a:t>
            </a:r>
            <a:r>
              <a:rPr lang="fa-IR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 </a:t>
            </a:r>
            <a:r>
              <a:rPr lang="ar-SA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B Zar" panose="00000400000000000000" pitchFamily="2" charset="-78"/>
              </a:rPr>
              <a:t>وظایف آن عبارت است از:</a:t>
            </a:r>
            <a:endParaRPr lang="en-US" sz="2400" dirty="0">
              <a:solidFill>
                <a:prstClr val="black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8AA99B9F-30A7-481B-88B5-02FE89AC1D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4141934"/>
              </p:ext>
            </p:extLst>
          </p:nvPr>
        </p:nvGraphicFramePr>
        <p:xfrm>
          <a:off x="1178123" y="2558418"/>
          <a:ext cx="5594151" cy="3658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38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A7C1BF06-7A30-4856-987E-2B640801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72B45-9975-4070-BE8F-316D2215A3A5}" type="slidenum">
              <a:rPr lang="fa-IR" smtClean="0"/>
              <a:pPr/>
              <a:t>8</a:t>
            </a:fld>
            <a:endParaRPr lang="fa-IR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F2D8FA89-8ABE-4089-B50D-D90C2F91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5" y="522140"/>
            <a:ext cx="5653929" cy="761711"/>
          </a:xfrm>
        </p:spPr>
        <p:txBody>
          <a:bodyPr/>
          <a:lstStyle/>
          <a:p>
            <a:r>
              <a:rPr lang="fa-IR" dirty="0"/>
              <a:t>وظايف کارگزار مرکز نوآوری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="" xmlns:a16="http://schemas.microsoft.com/office/drawing/2014/main" id="{1E33182A-689A-4BB7-ABA5-C412B4714F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1802032"/>
              </p:ext>
            </p:extLst>
          </p:nvPr>
        </p:nvGraphicFramePr>
        <p:xfrm>
          <a:off x="895002" y="1133475"/>
          <a:ext cx="6467823" cy="5089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3011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4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6" r="11606"/>
          <a:stretch>
            <a:fillRect/>
          </a:stretch>
        </p:blipFill>
        <p:spPr/>
      </p:pic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E13C25F7-2E16-4470-AA79-C53F2E8D7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0076" y="1457775"/>
            <a:ext cx="5046210" cy="3923850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solidFill>
                  <a:srgbClr val="009999"/>
                </a:solidFill>
              </a:rPr>
              <a:t>شیوه‌نامه نظام بلوغ همکاری </a:t>
            </a:r>
          </a:p>
          <a:p>
            <a:pPr algn="ctr"/>
            <a:r>
              <a:rPr lang="fa-IR" sz="4400" dirty="0">
                <a:solidFill>
                  <a:srgbClr val="009999"/>
                </a:solidFill>
              </a:rPr>
              <a:t>شرکت فولاد مبارکه اصفهان </a:t>
            </a:r>
          </a:p>
          <a:p>
            <a:pPr algn="ctr"/>
            <a:r>
              <a:rPr lang="fa-IR" sz="4400" dirty="0">
                <a:solidFill>
                  <a:srgbClr val="009999"/>
                </a:solidFill>
              </a:rPr>
              <a:t>و دانشگاه‌ها</a:t>
            </a:r>
          </a:p>
        </p:txBody>
      </p:sp>
    </p:spTree>
    <p:extLst>
      <p:ext uri="{BB962C8B-B14F-4D97-AF65-F5344CB8AC3E}">
        <p14:creationId xmlns:p14="http://schemas.microsoft.com/office/powerpoint/2010/main" val="3635204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6189</TotalTime>
  <Words>1031</Words>
  <Application>Microsoft Office PowerPoint</Application>
  <PresentationFormat>Widescreen</PresentationFormat>
  <Paragraphs>237</Paragraphs>
  <Slides>21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Arial</vt:lpstr>
      <vt:lpstr>Times New Roman</vt:lpstr>
      <vt:lpstr>Iranian Sans</vt:lpstr>
      <vt:lpstr>B Zar</vt:lpstr>
      <vt:lpstr>2  Shiraz</vt:lpstr>
      <vt:lpstr>B Roya</vt:lpstr>
      <vt:lpstr>B Koodak</vt:lpstr>
      <vt:lpstr>Wingdings</vt:lpstr>
      <vt:lpstr>Calibri</vt:lpstr>
      <vt:lpstr>B Mitra</vt:lpstr>
      <vt:lpstr>B Tabassom</vt:lpstr>
      <vt:lpstr>B Lotus</vt:lpstr>
      <vt:lpstr>B Shiraz</vt:lpstr>
      <vt:lpstr>B Nazanin</vt:lpstr>
      <vt:lpstr>맑은 고딕</vt:lpstr>
      <vt:lpstr>B Titr</vt:lpstr>
      <vt:lpstr>Office Theme</vt:lpstr>
      <vt:lpstr>PowerPoint Presentation</vt:lpstr>
      <vt:lpstr>زیست بوم نوآوری در یک نگاه</vt:lpstr>
      <vt:lpstr>برنامه دو ساله توسعه زیست بوم</vt:lpstr>
      <vt:lpstr>فرآیند Innoversity    </vt:lpstr>
      <vt:lpstr>اهداف مراکز نوآوری  فولاد در  دانشگاه</vt:lpstr>
      <vt:lpstr>ارکان مراکز نوآوری دانشگاهی</vt:lpstr>
      <vt:lpstr>وظايف و اختيارات کمیته عالی مرکز نوآوری</vt:lpstr>
      <vt:lpstr>وظايف کارگزار مرکز نوآوری </vt:lpstr>
      <vt:lpstr>PowerPoint Presentation</vt:lpstr>
      <vt:lpstr>شیوه‌نامه نظام بلوغ همکاری فولاد و دانشگاه</vt:lpstr>
      <vt:lpstr>انواع همکاری</vt:lpstr>
      <vt:lpstr>عناوین سطوح همکاری  فولاد و دانشگاه </vt:lpstr>
      <vt:lpstr>عناوین و سطوح همکاری بین فولاد و دانشگاه </vt:lpstr>
      <vt:lpstr>آیین‌نامه حمایت از پایان‌نامه‌های کارشناسی ارشد و رساله‌ها</vt:lpstr>
      <vt:lpstr>نحوه تخصیص اعتبار به پایان‌نامه‌های کارشناسی ارشد و رساله‌ها</vt:lpstr>
      <vt:lpstr>مراحل اعطای پژوهانه</vt:lpstr>
      <vt:lpstr>مراحل تخصیص اعتبار </vt:lpstr>
      <vt:lpstr>معیارهای ارزیابی طرح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plus system</dc:creator>
  <cp:lastModifiedBy>admin</cp:lastModifiedBy>
  <cp:revision>924</cp:revision>
  <dcterms:created xsi:type="dcterms:W3CDTF">2022-07-29T07:17:16Z</dcterms:created>
  <dcterms:modified xsi:type="dcterms:W3CDTF">2023-05-07T10:34:43Z</dcterms:modified>
</cp:coreProperties>
</file>